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re Sugar" charset="1" panose="00000000000000000000"/>
      <p:regular r:id="rId12"/>
    </p:embeddedFont>
    <p:embeddedFont>
      <p:font typeface="More Sugar Thin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jpeg" Type="http://schemas.openxmlformats.org/officeDocument/2006/relationships/image"/><Relationship Id="rId4" Target="../media/VAGWHGlNBKA.mp4" Type="http://schemas.openxmlformats.org/officeDocument/2006/relationships/video"/><Relationship Id="rId5" Target="../media/VAGWHGlNBK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-441200" y="2354093"/>
            <a:ext cx="19546838" cy="4584622"/>
          </a:xfrm>
          <a:custGeom>
            <a:avLst/>
            <a:gdLst/>
            <a:ahLst/>
            <a:cxnLst/>
            <a:rect r="r" b="b" t="t" l="l"/>
            <a:pathLst>
              <a:path h="4584622" w="19546838">
                <a:moveTo>
                  <a:pt x="0" y="0"/>
                </a:moveTo>
                <a:lnTo>
                  <a:pt x="19546838" y="0"/>
                </a:lnTo>
                <a:lnTo>
                  <a:pt x="19546838" y="4584622"/>
                </a:lnTo>
                <a:lnTo>
                  <a:pt x="0" y="458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2981580" y="3002641"/>
            <a:ext cx="12951557" cy="366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116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HOW IS INDIA EVOLVING?</a:t>
            </a:r>
          </a:p>
          <a:p>
            <a:pPr algn="l">
              <a:lnSpc>
                <a:spcPts val="2520"/>
              </a:lnSpc>
            </a:pPr>
          </a:p>
          <a:p>
            <a:pPr algn="l" marL="647702" indent="-323851" lvl="1">
              <a:lnSpc>
                <a:spcPts val="2520"/>
              </a:lnSpc>
              <a:buFont typeface="Arial"/>
              <a:buChar char="•"/>
            </a:pPr>
            <a:r>
              <a:rPr lang="en-US" sz="3000">
                <a:solidFill>
                  <a:srgbClr val="CF1717"/>
                </a:solidFill>
                <a:latin typeface="More Sugar"/>
                <a:ea typeface="More Sugar"/>
                <a:cs typeface="More Sugar"/>
                <a:sym typeface="More Sugar"/>
              </a:rPr>
              <a:t>CIRMES?</a:t>
            </a:r>
          </a:p>
          <a:p>
            <a:pPr algn="l" marL="647702" indent="-323851" lvl="1">
              <a:lnSpc>
                <a:spcPts val="2520"/>
              </a:lnSpc>
              <a:buFont typeface="Arial"/>
              <a:buChar char="•"/>
            </a:pPr>
            <a:r>
              <a:rPr lang="en-US" sz="3000">
                <a:solidFill>
                  <a:srgbClr val="CF1717"/>
                </a:solidFill>
                <a:latin typeface="More Sugar"/>
                <a:ea typeface="More Sugar"/>
                <a:cs typeface="More Sugar"/>
                <a:sym typeface="More Sugar"/>
              </a:rPr>
              <a:t>WOMEN EMPOWERMENT?</a:t>
            </a:r>
          </a:p>
          <a:p>
            <a:pPr algn="l" marL="647702" indent="-323851" lvl="1">
              <a:lnSpc>
                <a:spcPts val="2520"/>
              </a:lnSpc>
              <a:buFont typeface="Arial"/>
              <a:buChar char="•"/>
            </a:pPr>
            <a:r>
              <a:rPr lang="en-US" sz="3000">
                <a:solidFill>
                  <a:srgbClr val="CF1717"/>
                </a:solidFill>
                <a:latin typeface="More Sugar"/>
                <a:ea typeface="More Sugar"/>
                <a:cs typeface="More Sugar"/>
                <a:sym typeface="More Sugar"/>
              </a:rPr>
              <a:t>DEVELOPMENT?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3125715" y="3622568"/>
            <a:ext cx="936561" cy="1053392"/>
          </a:xfrm>
          <a:custGeom>
            <a:avLst/>
            <a:gdLst/>
            <a:ahLst/>
            <a:cxnLst/>
            <a:rect r="r" b="b" t="t" l="l"/>
            <a:pathLst>
              <a:path h="1053392" w="936561">
                <a:moveTo>
                  <a:pt x="0" y="0"/>
                </a:moveTo>
                <a:lnTo>
                  <a:pt x="936561" y="0"/>
                </a:lnTo>
                <a:lnTo>
                  <a:pt x="936561" y="1053392"/>
                </a:lnTo>
                <a:lnTo>
                  <a:pt x="0" y="105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258300"/>
            <a:ext cx="4631335" cy="926267"/>
          </a:xfrm>
          <a:custGeom>
            <a:avLst/>
            <a:gdLst/>
            <a:ahLst/>
            <a:cxnLst/>
            <a:rect r="r" b="b" t="t" l="l"/>
            <a:pathLst>
              <a:path h="926267" w="4631335">
                <a:moveTo>
                  <a:pt x="0" y="0"/>
                </a:moveTo>
                <a:lnTo>
                  <a:pt x="4631335" y="0"/>
                </a:lnTo>
                <a:lnTo>
                  <a:pt x="4631335" y="926267"/>
                </a:lnTo>
                <a:lnTo>
                  <a:pt x="0" y="926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56766" y="9009754"/>
            <a:ext cx="5495267" cy="1099053"/>
          </a:xfrm>
          <a:custGeom>
            <a:avLst/>
            <a:gdLst/>
            <a:ahLst/>
            <a:cxnLst/>
            <a:rect r="r" b="b" t="t" l="l"/>
            <a:pathLst>
              <a:path h="1099053" w="5495267">
                <a:moveTo>
                  <a:pt x="0" y="0"/>
                </a:moveTo>
                <a:lnTo>
                  <a:pt x="5495267" y="0"/>
                </a:lnTo>
                <a:lnTo>
                  <a:pt x="5495267" y="1099053"/>
                </a:lnTo>
                <a:lnTo>
                  <a:pt x="0" y="1099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2233" y="9573592"/>
            <a:ext cx="4826593" cy="39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79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SCIENCE LAB 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04204" y="9085514"/>
            <a:ext cx="5495267" cy="1099053"/>
          </a:xfrm>
          <a:custGeom>
            <a:avLst/>
            <a:gdLst/>
            <a:ahLst/>
            <a:cxnLst/>
            <a:rect r="r" b="b" t="t" l="l"/>
            <a:pathLst>
              <a:path h="1099053" w="5495267">
                <a:moveTo>
                  <a:pt x="0" y="0"/>
                </a:moveTo>
                <a:lnTo>
                  <a:pt x="5495266" y="0"/>
                </a:lnTo>
                <a:lnTo>
                  <a:pt x="5495266" y="1099053"/>
                </a:lnTo>
                <a:lnTo>
                  <a:pt x="0" y="1099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60266" y="9458221"/>
            <a:ext cx="4844530" cy="36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1"/>
              </a:lnSpc>
            </a:pPr>
            <a:r>
              <a:rPr lang="en-US" sz="255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INSTRUCTOR-DOOTIKA VATS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78906" y="428085"/>
            <a:ext cx="6681674" cy="1336335"/>
          </a:xfrm>
          <a:custGeom>
            <a:avLst/>
            <a:gdLst/>
            <a:ahLst/>
            <a:cxnLst/>
            <a:rect r="r" b="b" t="t" l="l"/>
            <a:pathLst>
              <a:path h="1336335" w="6681674">
                <a:moveTo>
                  <a:pt x="6681673" y="0"/>
                </a:moveTo>
                <a:lnTo>
                  <a:pt x="0" y="0"/>
                </a:lnTo>
                <a:lnTo>
                  <a:pt x="0" y="1336335"/>
                </a:lnTo>
                <a:lnTo>
                  <a:pt x="6681673" y="1336335"/>
                </a:lnTo>
                <a:lnTo>
                  <a:pt x="6681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681447" y="499616"/>
            <a:ext cx="5966366" cy="1193273"/>
          </a:xfrm>
          <a:custGeom>
            <a:avLst/>
            <a:gdLst/>
            <a:ahLst/>
            <a:cxnLst/>
            <a:rect r="r" b="b" t="t" l="l"/>
            <a:pathLst>
              <a:path h="1193273" w="5966366">
                <a:moveTo>
                  <a:pt x="5966366" y="0"/>
                </a:moveTo>
                <a:lnTo>
                  <a:pt x="0" y="0"/>
                </a:lnTo>
                <a:lnTo>
                  <a:pt x="0" y="1193273"/>
                </a:lnTo>
                <a:lnTo>
                  <a:pt x="5966366" y="1193273"/>
                </a:lnTo>
                <a:lnTo>
                  <a:pt x="59663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5178" y="691991"/>
            <a:ext cx="10162929" cy="77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1"/>
              </a:lnSpc>
            </a:pPr>
            <a:r>
              <a:rPr lang="en-US" sz="538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OUR 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8906" y="3806490"/>
            <a:ext cx="13231270" cy="66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3359" spc="-10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-Provides state-level comparisons to highlight critical areas needing focus.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93184">
            <a:off x="14736855" y="823302"/>
            <a:ext cx="2135458" cy="2401844"/>
          </a:xfrm>
          <a:custGeom>
            <a:avLst/>
            <a:gdLst/>
            <a:ahLst/>
            <a:cxnLst/>
            <a:rect r="r" b="b" t="t" l="l"/>
            <a:pathLst>
              <a:path h="2401844" w="2135458">
                <a:moveTo>
                  <a:pt x="0" y="0"/>
                </a:moveTo>
                <a:lnTo>
                  <a:pt x="2135458" y="0"/>
                </a:lnTo>
                <a:lnTo>
                  <a:pt x="2135458" y="2401844"/>
                </a:lnTo>
                <a:lnTo>
                  <a:pt x="0" y="240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44855">
            <a:off x="794110" y="5891198"/>
            <a:ext cx="2994684" cy="3264682"/>
          </a:xfrm>
          <a:custGeom>
            <a:avLst/>
            <a:gdLst/>
            <a:ahLst/>
            <a:cxnLst/>
            <a:rect r="r" b="b" t="t" l="l"/>
            <a:pathLst>
              <a:path h="3264682" w="2994684">
                <a:moveTo>
                  <a:pt x="0" y="0"/>
                </a:moveTo>
                <a:lnTo>
                  <a:pt x="2994683" y="0"/>
                </a:lnTo>
                <a:lnTo>
                  <a:pt x="2994683" y="3264682"/>
                </a:lnTo>
                <a:lnTo>
                  <a:pt x="0" y="326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6125163" y="4960699"/>
            <a:ext cx="4284439" cy="1293122"/>
          </a:xfrm>
          <a:custGeom>
            <a:avLst/>
            <a:gdLst/>
            <a:ahLst/>
            <a:cxnLst/>
            <a:rect r="r" b="b" t="t" l="l"/>
            <a:pathLst>
              <a:path h="1293122" w="4284439">
                <a:moveTo>
                  <a:pt x="0" y="1293122"/>
                </a:moveTo>
                <a:lnTo>
                  <a:pt x="4284439" y="1293122"/>
                </a:lnTo>
                <a:lnTo>
                  <a:pt x="4284439" y="0"/>
                </a:lnTo>
                <a:lnTo>
                  <a:pt x="0" y="0"/>
                </a:lnTo>
                <a:lnTo>
                  <a:pt x="0" y="12931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8539029" y="4902624"/>
            <a:ext cx="4476859" cy="1351197"/>
          </a:xfrm>
          <a:custGeom>
            <a:avLst/>
            <a:gdLst/>
            <a:ahLst/>
            <a:cxnLst/>
            <a:rect r="r" b="b" t="t" l="l"/>
            <a:pathLst>
              <a:path h="1351197" w="4476859">
                <a:moveTo>
                  <a:pt x="0" y="1351197"/>
                </a:moveTo>
                <a:lnTo>
                  <a:pt x="4476859" y="1351197"/>
                </a:lnTo>
                <a:lnTo>
                  <a:pt x="4476859" y="0"/>
                </a:lnTo>
                <a:lnTo>
                  <a:pt x="0" y="0"/>
                </a:lnTo>
                <a:lnTo>
                  <a:pt x="0" y="135119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17383" y="5369222"/>
            <a:ext cx="10162929" cy="689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1"/>
              </a:lnSpc>
            </a:pPr>
            <a:r>
              <a:rPr lang="en-US" sz="478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TARGET AUDIENCE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06600" y="6205114"/>
            <a:ext cx="9132351" cy="147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Target audience includes government bodies, policymakers, and the public.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1740" y="1716073"/>
            <a:ext cx="13028435" cy="207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3359" spc="-10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-We are a data analytics startup dedicated to providing insights into the socio-economic status and demographic trends of women across various states in India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1932" y="8270187"/>
            <a:ext cx="9132351" cy="137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3359" spc="-10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Supports data-driven decision-making to enhance women’s welfare and security.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33603" y="6211552"/>
            <a:ext cx="186097" cy="1624660"/>
          </a:xfrm>
          <a:custGeom>
            <a:avLst/>
            <a:gdLst/>
            <a:ahLst/>
            <a:cxnLst/>
            <a:rect r="r" b="b" t="t" l="l"/>
            <a:pathLst>
              <a:path h="1624660" w="186097">
                <a:moveTo>
                  <a:pt x="186097" y="0"/>
                </a:moveTo>
                <a:lnTo>
                  <a:pt x="0" y="0"/>
                </a:lnTo>
                <a:lnTo>
                  <a:pt x="0" y="1624660"/>
                </a:lnTo>
                <a:lnTo>
                  <a:pt x="186097" y="1624660"/>
                </a:lnTo>
                <a:lnTo>
                  <a:pt x="18609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67686" y="8323639"/>
            <a:ext cx="183074" cy="1598268"/>
          </a:xfrm>
          <a:custGeom>
            <a:avLst/>
            <a:gdLst/>
            <a:ahLst/>
            <a:cxnLst/>
            <a:rect r="r" b="b" t="t" l="l"/>
            <a:pathLst>
              <a:path h="1598268" w="183074">
                <a:moveTo>
                  <a:pt x="0" y="0"/>
                </a:moveTo>
                <a:lnTo>
                  <a:pt x="183074" y="0"/>
                </a:lnTo>
                <a:lnTo>
                  <a:pt x="183074" y="1598268"/>
                </a:lnTo>
                <a:lnTo>
                  <a:pt x="0" y="15982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2700" y="3107836"/>
            <a:ext cx="6586419" cy="5105938"/>
          </a:xfrm>
          <a:custGeom>
            <a:avLst/>
            <a:gdLst/>
            <a:ahLst/>
            <a:cxnLst/>
            <a:rect r="r" b="b" t="t" l="l"/>
            <a:pathLst>
              <a:path h="5105938" w="6586419">
                <a:moveTo>
                  <a:pt x="0" y="0"/>
                </a:moveTo>
                <a:lnTo>
                  <a:pt x="6586419" y="0"/>
                </a:lnTo>
                <a:lnTo>
                  <a:pt x="6586419" y="5105938"/>
                </a:lnTo>
                <a:lnTo>
                  <a:pt x="0" y="51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2977" y="7118954"/>
            <a:ext cx="5210861" cy="1042172"/>
          </a:xfrm>
          <a:custGeom>
            <a:avLst/>
            <a:gdLst/>
            <a:ahLst/>
            <a:cxnLst/>
            <a:rect r="r" b="b" t="t" l="l"/>
            <a:pathLst>
              <a:path h="1042172" w="5210861">
                <a:moveTo>
                  <a:pt x="0" y="0"/>
                </a:moveTo>
                <a:lnTo>
                  <a:pt x="5210862" y="0"/>
                </a:lnTo>
                <a:lnTo>
                  <a:pt x="5210862" y="1042173"/>
                </a:lnTo>
                <a:lnTo>
                  <a:pt x="0" y="1042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90906" y="4081077"/>
            <a:ext cx="5312117" cy="1062423"/>
          </a:xfrm>
          <a:custGeom>
            <a:avLst/>
            <a:gdLst/>
            <a:ahLst/>
            <a:cxnLst/>
            <a:rect r="r" b="b" t="t" l="l"/>
            <a:pathLst>
              <a:path h="1062423" w="5312117">
                <a:moveTo>
                  <a:pt x="0" y="0"/>
                </a:moveTo>
                <a:lnTo>
                  <a:pt x="5312118" y="0"/>
                </a:lnTo>
                <a:lnTo>
                  <a:pt x="5312118" y="1062423"/>
                </a:lnTo>
                <a:lnTo>
                  <a:pt x="0" y="1062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08499" y="2842219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7896" y="7275223"/>
            <a:ext cx="5210883" cy="1042177"/>
          </a:xfrm>
          <a:custGeom>
            <a:avLst/>
            <a:gdLst/>
            <a:ahLst/>
            <a:cxnLst/>
            <a:rect r="r" b="b" t="t" l="l"/>
            <a:pathLst>
              <a:path h="1042177" w="5210883">
                <a:moveTo>
                  <a:pt x="0" y="0"/>
                </a:moveTo>
                <a:lnTo>
                  <a:pt x="5210883" y="0"/>
                </a:lnTo>
                <a:lnTo>
                  <a:pt x="5210883" y="1042176"/>
                </a:lnTo>
                <a:lnTo>
                  <a:pt x="0" y="1042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181" y="7710168"/>
            <a:ext cx="6072312" cy="1214462"/>
          </a:xfrm>
          <a:custGeom>
            <a:avLst/>
            <a:gdLst/>
            <a:ahLst/>
            <a:cxnLst/>
            <a:rect r="r" b="b" t="t" l="l"/>
            <a:pathLst>
              <a:path h="1214462" w="6072312">
                <a:moveTo>
                  <a:pt x="0" y="0"/>
                </a:moveTo>
                <a:lnTo>
                  <a:pt x="6072312" y="0"/>
                </a:lnTo>
                <a:lnTo>
                  <a:pt x="6072312" y="1214463"/>
                </a:lnTo>
                <a:lnTo>
                  <a:pt x="0" y="1214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556198" y="860303"/>
            <a:ext cx="5104603" cy="1197261"/>
          </a:xfrm>
          <a:custGeom>
            <a:avLst/>
            <a:gdLst/>
            <a:ahLst/>
            <a:cxnLst/>
            <a:rect r="r" b="b" t="t" l="l"/>
            <a:pathLst>
              <a:path h="1197261" w="5104603">
                <a:moveTo>
                  <a:pt x="5104603" y="0"/>
                </a:moveTo>
                <a:lnTo>
                  <a:pt x="0" y="0"/>
                </a:lnTo>
                <a:lnTo>
                  <a:pt x="0" y="1197261"/>
                </a:lnTo>
                <a:lnTo>
                  <a:pt x="5104603" y="1197261"/>
                </a:lnTo>
                <a:lnTo>
                  <a:pt x="510460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871336" y="860303"/>
            <a:ext cx="5409711" cy="1268823"/>
          </a:xfrm>
          <a:custGeom>
            <a:avLst/>
            <a:gdLst/>
            <a:ahLst/>
            <a:cxnLst/>
            <a:rect r="r" b="b" t="t" l="l"/>
            <a:pathLst>
              <a:path h="1268823" w="5409711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27037" y="4745922"/>
            <a:ext cx="5312117" cy="1062423"/>
          </a:xfrm>
          <a:custGeom>
            <a:avLst/>
            <a:gdLst/>
            <a:ahLst/>
            <a:cxnLst/>
            <a:rect r="r" b="b" t="t" l="l"/>
            <a:pathLst>
              <a:path h="1062423" w="5312117">
                <a:moveTo>
                  <a:pt x="0" y="0"/>
                </a:moveTo>
                <a:lnTo>
                  <a:pt x="5312117" y="0"/>
                </a:lnTo>
                <a:lnTo>
                  <a:pt x="5312117" y="1062423"/>
                </a:lnTo>
                <a:lnTo>
                  <a:pt x="0" y="1062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23444" y="4415138"/>
            <a:ext cx="4929616" cy="109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WOMEN AND ELECTIONS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4425" y="7631707"/>
            <a:ext cx="4929616" cy="108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CRIME AGAINST WOMEN 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5851083" y="860303"/>
            <a:ext cx="5104603" cy="1197261"/>
          </a:xfrm>
          <a:custGeom>
            <a:avLst/>
            <a:gdLst/>
            <a:ahLst/>
            <a:cxnLst/>
            <a:rect r="r" b="b" t="t" l="l"/>
            <a:pathLst>
              <a:path h="1197261" w="5104603">
                <a:moveTo>
                  <a:pt x="5104603" y="0"/>
                </a:moveTo>
                <a:lnTo>
                  <a:pt x="0" y="0"/>
                </a:lnTo>
                <a:lnTo>
                  <a:pt x="0" y="1197261"/>
                </a:lnTo>
                <a:lnTo>
                  <a:pt x="5104603" y="1197261"/>
                </a:lnTo>
                <a:lnTo>
                  <a:pt x="510460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7181" y="1089208"/>
            <a:ext cx="9375126" cy="103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720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COLLECTION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29678" y="3401997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3" y="0"/>
                </a:lnTo>
                <a:lnTo>
                  <a:pt x="3757643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56397" y="3401997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3" y="0"/>
                </a:lnTo>
                <a:lnTo>
                  <a:pt x="3757643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5419" y="2591056"/>
            <a:ext cx="6269271" cy="1253854"/>
          </a:xfrm>
          <a:custGeom>
            <a:avLst/>
            <a:gdLst/>
            <a:ahLst/>
            <a:cxnLst/>
            <a:rect r="r" b="b" t="t" l="l"/>
            <a:pathLst>
              <a:path h="1253854" w="6269271">
                <a:moveTo>
                  <a:pt x="0" y="0"/>
                </a:moveTo>
                <a:lnTo>
                  <a:pt x="6269271" y="0"/>
                </a:lnTo>
                <a:lnTo>
                  <a:pt x="6269271" y="1253855"/>
                </a:lnTo>
                <a:lnTo>
                  <a:pt x="0" y="125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60694" y="2868085"/>
            <a:ext cx="4929616" cy="109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RANKING OF ALL STATES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027420" y="5913120"/>
            <a:ext cx="786765" cy="446722"/>
            <a:chOff x="0" y="0"/>
            <a:chExt cx="1049020" cy="5956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9530" y="45720"/>
              <a:ext cx="949960" cy="501650"/>
            </a:xfrm>
            <a:custGeom>
              <a:avLst/>
              <a:gdLst/>
              <a:ahLst/>
              <a:cxnLst/>
              <a:rect r="r" b="b" t="t" l="l"/>
              <a:pathLst>
                <a:path h="501650" w="949960">
                  <a:moveTo>
                    <a:pt x="328930" y="349250"/>
                  </a:moveTo>
                  <a:cubicBezTo>
                    <a:pt x="196850" y="384810"/>
                    <a:pt x="153670" y="435610"/>
                    <a:pt x="116840" y="458470"/>
                  </a:cubicBezTo>
                  <a:cubicBezTo>
                    <a:pt x="87630" y="476250"/>
                    <a:pt x="55880" y="495300"/>
                    <a:pt x="35560" y="497840"/>
                  </a:cubicBezTo>
                  <a:cubicBezTo>
                    <a:pt x="24130" y="499110"/>
                    <a:pt x="12700" y="496570"/>
                    <a:pt x="7620" y="491490"/>
                  </a:cubicBezTo>
                  <a:cubicBezTo>
                    <a:pt x="2540" y="486410"/>
                    <a:pt x="0" y="478790"/>
                    <a:pt x="1270" y="468630"/>
                  </a:cubicBezTo>
                  <a:cubicBezTo>
                    <a:pt x="5080" y="443230"/>
                    <a:pt x="43180" y="387350"/>
                    <a:pt x="74930" y="342900"/>
                  </a:cubicBezTo>
                  <a:cubicBezTo>
                    <a:pt x="114300" y="288290"/>
                    <a:pt x="185420" y="226060"/>
                    <a:pt x="229870" y="170180"/>
                  </a:cubicBezTo>
                  <a:cubicBezTo>
                    <a:pt x="266700" y="121920"/>
                    <a:pt x="293370" y="52070"/>
                    <a:pt x="325120" y="26670"/>
                  </a:cubicBezTo>
                  <a:cubicBezTo>
                    <a:pt x="344170" y="11430"/>
                    <a:pt x="368300" y="0"/>
                    <a:pt x="379730" y="5080"/>
                  </a:cubicBezTo>
                  <a:cubicBezTo>
                    <a:pt x="391160" y="8890"/>
                    <a:pt x="394970" y="24130"/>
                    <a:pt x="400050" y="44450"/>
                  </a:cubicBezTo>
                  <a:cubicBezTo>
                    <a:pt x="411480" y="95250"/>
                    <a:pt x="356870" y="284480"/>
                    <a:pt x="398780" y="321310"/>
                  </a:cubicBezTo>
                  <a:cubicBezTo>
                    <a:pt x="433070" y="353060"/>
                    <a:pt x="530860" y="312420"/>
                    <a:pt x="591820" y="300990"/>
                  </a:cubicBezTo>
                  <a:cubicBezTo>
                    <a:pt x="648970" y="289560"/>
                    <a:pt x="701040" y="260350"/>
                    <a:pt x="756920" y="252730"/>
                  </a:cubicBezTo>
                  <a:cubicBezTo>
                    <a:pt x="811530" y="245110"/>
                    <a:pt x="892810" y="237490"/>
                    <a:pt x="923290" y="250190"/>
                  </a:cubicBezTo>
                  <a:cubicBezTo>
                    <a:pt x="937260" y="256540"/>
                    <a:pt x="948690" y="269240"/>
                    <a:pt x="948690" y="276860"/>
                  </a:cubicBezTo>
                  <a:cubicBezTo>
                    <a:pt x="948690" y="285750"/>
                    <a:pt x="935990" y="298450"/>
                    <a:pt x="928370" y="300990"/>
                  </a:cubicBezTo>
                  <a:cubicBezTo>
                    <a:pt x="922020" y="303530"/>
                    <a:pt x="910590" y="299720"/>
                    <a:pt x="905510" y="294640"/>
                  </a:cubicBezTo>
                  <a:cubicBezTo>
                    <a:pt x="900430" y="288290"/>
                    <a:pt x="897890" y="271780"/>
                    <a:pt x="900430" y="264160"/>
                  </a:cubicBezTo>
                  <a:cubicBezTo>
                    <a:pt x="904240" y="257810"/>
                    <a:pt x="913130" y="251460"/>
                    <a:pt x="920750" y="250190"/>
                  </a:cubicBezTo>
                  <a:cubicBezTo>
                    <a:pt x="928370" y="250190"/>
                    <a:pt x="944880" y="259080"/>
                    <a:pt x="947420" y="266700"/>
                  </a:cubicBezTo>
                  <a:cubicBezTo>
                    <a:pt x="949960" y="275590"/>
                    <a:pt x="943610" y="292100"/>
                    <a:pt x="930910" y="299720"/>
                  </a:cubicBezTo>
                  <a:cubicBezTo>
                    <a:pt x="900430" y="321310"/>
                    <a:pt x="777240" y="295910"/>
                    <a:pt x="704850" y="308610"/>
                  </a:cubicBezTo>
                  <a:cubicBezTo>
                    <a:pt x="635000" y="321310"/>
                    <a:pt x="562610" y="365760"/>
                    <a:pt x="502920" y="372110"/>
                  </a:cubicBezTo>
                  <a:cubicBezTo>
                    <a:pt x="455930" y="377190"/>
                    <a:pt x="400050" y="378460"/>
                    <a:pt x="375920" y="360680"/>
                  </a:cubicBezTo>
                  <a:cubicBezTo>
                    <a:pt x="359410" y="349250"/>
                    <a:pt x="356870" y="331470"/>
                    <a:pt x="351790" y="306070"/>
                  </a:cubicBezTo>
                  <a:cubicBezTo>
                    <a:pt x="340360" y="255270"/>
                    <a:pt x="340360" y="113030"/>
                    <a:pt x="350520" y="72390"/>
                  </a:cubicBezTo>
                  <a:cubicBezTo>
                    <a:pt x="354330" y="55880"/>
                    <a:pt x="368300" y="41910"/>
                    <a:pt x="368300" y="41910"/>
                  </a:cubicBezTo>
                  <a:cubicBezTo>
                    <a:pt x="367030" y="40640"/>
                    <a:pt x="328930" y="113030"/>
                    <a:pt x="302260" y="152400"/>
                  </a:cubicBezTo>
                  <a:cubicBezTo>
                    <a:pt x="267970" y="203200"/>
                    <a:pt x="204470" y="288290"/>
                    <a:pt x="173990" y="316230"/>
                  </a:cubicBezTo>
                  <a:cubicBezTo>
                    <a:pt x="161290" y="328930"/>
                    <a:pt x="153670" y="326390"/>
                    <a:pt x="140970" y="339090"/>
                  </a:cubicBezTo>
                  <a:cubicBezTo>
                    <a:pt x="114300" y="367030"/>
                    <a:pt x="60960" y="485140"/>
                    <a:pt x="35560" y="497840"/>
                  </a:cubicBezTo>
                  <a:cubicBezTo>
                    <a:pt x="26670" y="501650"/>
                    <a:pt x="17780" y="499110"/>
                    <a:pt x="12700" y="495300"/>
                  </a:cubicBezTo>
                  <a:cubicBezTo>
                    <a:pt x="6350" y="490220"/>
                    <a:pt x="0" y="476250"/>
                    <a:pt x="1270" y="468630"/>
                  </a:cubicBezTo>
                  <a:cubicBezTo>
                    <a:pt x="2540" y="461010"/>
                    <a:pt x="11430" y="450850"/>
                    <a:pt x="16510" y="450850"/>
                  </a:cubicBezTo>
                  <a:cubicBezTo>
                    <a:pt x="21590" y="449580"/>
                    <a:pt x="24130" y="462280"/>
                    <a:pt x="31750" y="462280"/>
                  </a:cubicBezTo>
                  <a:cubicBezTo>
                    <a:pt x="57150" y="462280"/>
                    <a:pt x="143510" y="365760"/>
                    <a:pt x="191770" y="337820"/>
                  </a:cubicBezTo>
                  <a:cubicBezTo>
                    <a:pt x="226060" y="317500"/>
                    <a:pt x="259080" y="300990"/>
                    <a:pt x="288290" y="298450"/>
                  </a:cubicBezTo>
                  <a:cubicBezTo>
                    <a:pt x="309880" y="295910"/>
                    <a:pt x="341630" y="299720"/>
                    <a:pt x="350520" y="308610"/>
                  </a:cubicBezTo>
                  <a:cubicBezTo>
                    <a:pt x="355600" y="314960"/>
                    <a:pt x="355600" y="326390"/>
                    <a:pt x="353060" y="332740"/>
                  </a:cubicBezTo>
                  <a:cubicBezTo>
                    <a:pt x="350520" y="339090"/>
                    <a:pt x="328930" y="349250"/>
                    <a:pt x="328930" y="349250"/>
                  </a:cubicBezTo>
                </a:path>
              </a:pathLst>
            </a:custGeom>
            <a:solidFill>
              <a:srgbClr val="C2C3D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6027420" y="5859780"/>
            <a:ext cx="751522" cy="517207"/>
            <a:chOff x="0" y="0"/>
            <a:chExt cx="1002030" cy="6896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43180"/>
              <a:ext cx="902970" cy="600710"/>
            </a:xfrm>
            <a:custGeom>
              <a:avLst/>
              <a:gdLst/>
              <a:ahLst/>
              <a:cxnLst/>
              <a:rect r="r" b="b" t="t" l="l"/>
              <a:pathLst>
                <a:path h="600710" w="902970">
                  <a:moveTo>
                    <a:pt x="140970" y="326390"/>
                  </a:moveTo>
                  <a:cubicBezTo>
                    <a:pt x="109220" y="476250"/>
                    <a:pt x="66040" y="579120"/>
                    <a:pt x="40640" y="594360"/>
                  </a:cubicBezTo>
                  <a:cubicBezTo>
                    <a:pt x="30480" y="600710"/>
                    <a:pt x="17780" y="599440"/>
                    <a:pt x="11430" y="594360"/>
                  </a:cubicBezTo>
                  <a:cubicBezTo>
                    <a:pt x="5080" y="590550"/>
                    <a:pt x="0" y="579120"/>
                    <a:pt x="1270" y="567690"/>
                  </a:cubicBezTo>
                  <a:cubicBezTo>
                    <a:pt x="3810" y="539750"/>
                    <a:pt x="76200" y="468630"/>
                    <a:pt x="92710" y="436880"/>
                  </a:cubicBezTo>
                  <a:cubicBezTo>
                    <a:pt x="100330" y="420370"/>
                    <a:pt x="95250" y="412750"/>
                    <a:pt x="104140" y="397510"/>
                  </a:cubicBezTo>
                  <a:cubicBezTo>
                    <a:pt x="121920" y="367030"/>
                    <a:pt x="176530" y="330200"/>
                    <a:pt x="218440" y="281940"/>
                  </a:cubicBezTo>
                  <a:cubicBezTo>
                    <a:pt x="278130" y="213360"/>
                    <a:pt x="370840" y="52070"/>
                    <a:pt x="421640" y="20320"/>
                  </a:cubicBezTo>
                  <a:cubicBezTo>
                    <a:pt x="441960" y="6350"/>
                    <a:pt x="462280" y="0"/>
                    <a:pt x="473710" y="7620"/>
                  </a:cubicBezTo>
                  <a:cubicBezTo>
                    <a:pt x="487680" y="15240"/>
                    <a:pt x="496570" y="46990"/>
                    <a:pt x="495300" y="73660"/>
                  </a:cubicBezTo>
                  <a:cubicBezTo>
                    <a:pt x="495300" y="115570"/>
                    <a:pt x="462280" y="177800"/>
                    <a:pt x="436880" y="231140"/>
                  </a:cubicBezTo>
                  <a:cubicBezTo>
                    <a:pt x="408940" y="289560"/>
                    <a:pt x="336550" y="410210"/>
                    <a:pt x="332740" y="408940"/>
                  </a:cubicBezTo>
                  <a:cubicBezTo>
                    <a:pt x="331470" y="407670"/>
                    <a:pt x="336550" y="386080"/>
                    <a:pt x="345440" y="372110"/>
                  </a:cubicBezTo>
                  <a:cubicBezTo>
                    <a:pt x="363220" y="347980"/>
                    <a:pt x="421640" y="294640"/>
                    <a:pt x="449580" y="284480"/>
                  </a:cubicBezTo>
                  <a:cubicBezTo>
                    <a:pt x="464820" y="279400"/>
                    <a:pt x="478790" y="278130"/>
                    <a:pt x="488950" y="284480"/>
                  </a:cubicBezTo>
                  <a:cubicBezTo>
                    <a:pt x="501650" y="292100"/>
                    <a:pt x="505460" y="320040"/>
                    <a:pt x="518160" y="330200"/>
                  </a:cubicBezTo>
                  <a:cubicBezTo>
                    <a:pt x="528320" y="339090"/>
                    <a:pt x="538480" y="346710"/>
                    <a:pt x="552450" y="346710"/>
                  </a:cubicBezTo>
                  <a:cubicBezTo>
                    <a:pt x="575310" y="347980"/>
                    <a:pt x="624840" y="308610"/>
                    <a:pt x="641350" y="314960"/>
                  </a:cubicBezTo>
                  <a:cubicBezTo>
                    <a:pt x="651510" y="318770"/>
                    <a:pt x="643890" y="341630"/>
                    <a:pt x="655320" y="347980"/>
                  </a:cubicBezTo>
                  <a:cubicBezTo>
                    <a:pt x="676910" y="361950"/>
                    <a:pt x="746760" y="342900"/>
                    <a:pt x="787400" y="347980"/>
                  </a:cubicBezTo>
                  <a:cubicBezTo>
                    <a:pt x="822960" y="353060"/>
                    <a:pt x="868680" y="360680"/>
                    <a:pt x="886460" y="374650"/>
                  </a:cubicBezTo>
                  <a:cubicBezTo>
                    <a:pt x="896620" y="382270"/>
                    <a:pt x="902970" y="393700"/>
                    <a:pt x="900430" y="401320"/>
                  </a:cubicBezTo>
                  <a:cubicBezTo>
                    <a:pt x="899160" y="410210"/>
                    <a:pt x="878840" y="422910"/>
                    <a:pt x="869950" y="421640"/>
                  </a:cubicBezTo>
                  <a:cubicBezTo>
                    <a:pt x="862330" y="420370"/>
                    <a:pt x="850900" y="406400"/>
                    <a:pt x="850900" y="398780"/>
                  </a:cubicBezTo>
                  <a:cubicBezTo>
                    <a:pt x="849630" y="391160"/>
                    <a:pt x="854710" y="381000"/>
                    <a:pt x="861060" y="377190"/>
                  </a:cubicBezTo>
                  <a:cubicBezTo>
                    <a:pt x="866140" y="372110"/>
                    <a:pt x="877570" y="370840"/>
                    <a:pt x="883920" y="373380"/>
                  </a:cubicBezTo>
                  <a:cubicBezTo>
                    <a:pt x="891540" y="375920"/>
                    <a:pt x="901700" y="391160"/>
                    <a:pt x="901700" y="398780"/>
                  </a:cubicBezTo>
                  <a:cubicBezTo>
                    <a:pt x="900430" y="407670"/>
                    <a:pt x="885190" y="420370"/>
                    <a:pt x="872490" y="422910"/>
                  </a:cubicBezTo>
                  <a:cubicBezTo>
                    <a:pt x="854710" y="425450"/>
                    <a:pt x="830580" y="400050"/>
                    <a:pt x="802640" y="394970"/>
                  </a:cubicBezTo>
                  <a:cubicBezTo>
                    <a:pt x="764540" y="387350"/>
                    <a:pt x="694690" y="398780"/>
                    <a:pt x="666750" y="396240"/>
                  </a:cubicBezTo>
                  <a:cubicBezTo>
                    <a:pt x="654050" y="394970"/>
                    <a:pt x="646430" y="396240"/>
                    <a:pt x="640080" y="389890"/>
                  </a:cubicBezTo>
                  <a:cubicBezTo>
                    <a:pt x="632460" y="383540"/>
                    <a:pt x="636270" y="354330"/>
                    <a:pt x="628650" y="351790"/>
                  </a:cubicBezTo>
                  <a:cubicBezTo>
                    <a:pt x="618490" y="349250"/>
                    <a:pt x="599440" y="386080"/>
                    <a:pt x="581660" y="393700"/>
                  </a:cubicBezTo>
                  <a:cubicBezTo>
                    <a:pt x="565150" y="401320"/>
                    <a:pt x="542290" y="400050"/>
                    <a:pt x="523240" y="394970"/>
                  </a:cubicBezTo>
                  <a:cubicBezTo>
                    <a:pt x="505460" y="391160"/>
                    <a:pt x="483870" y="379730"/>
                    <a:pt x="473710" y="367030"/>
                  </a:cubicBezTo>
                  <a:cubicBezTo>
                    <a:pt x="464820" y="356870"/>
                    <a:pt x="469900" y="331470"/>
                    <a:pt x="461010" y="328930"/>
                  </a:cubicBezTo>
                  <a:cubicBezTo>
                    <a:pt x="443230" y="325120"/>
                    <a:pt x="381000" y="430530"/>
                    <a:pt x="353060" y="448310"/>
                  </a:cubicBezTo>
                  <a:cubicBezTo>
                    <a:pt x="340360" y="457200"/>
                    <a:pt x="330200" y="461010"/>
                    <a:pt x="320040" y="459740"/>
                  </a:cubicBezTo>
                  <a:cubicBezTo>
                    <a:pt x="308610" y="458470"/>
                    <a:pt x="293370" y="448310"/>
                    <a:pt x="288290" y="438150"/>
                  </a:cubicBezTo>
                  <a:cubicBezTo>
                    <a:pt x="281940" y="427990"/>
                    <a:pt x="281940" y="417830"/>
                    <a:pt x="287020" y="398780"/>
                  </a:cubicBezTo>
                  <a:cubicBezTo>
                    <a:pt x="299720" y="339090"/>
                    <a:pt x="473710" y="53340"/>
                    <a:pt x="462280" y="45720"/>
                  </a:cubicBezTo>
                  <a:cubicBezTo>
                    <a:pt x="457200" y="41910"/>
                    <a:pt x="411480" y="91440"/>
                    <a:pt x="392430" y="118110"/>
                  </a:cubicBezTo>
                  <a:cubicBezTo>
                    <a:pt x="374650" y="142240"/>
                    <a:pt x="370840" y="170180"/>
                    <a:pt x="353060" y="198120"/>
                  </a:cubicBezTo>
                  <a:cubicBezTo>
                    <a:pt x="328930" y="234950"/>
                    <a:pt x="289560" y="280670"/>
                    <a:pt x="254000" y="317500"/>
                  </a:cubicBezTo>
                  <a:cubicBezTo>
                    <a:pt x="220980" y="353060"/>
                    <a:pt x="170180" y="387350"/>
                    <a:pt x="151130" y="416560"/>
                  </a:cubicBezTo>
                  <a:cubicBezTo>
                    <a:pt x="138430" y="435610"/>
                    <a:pt x="142240" y="450850"/>
                    <a:pt x="130810" y="468630"/>
                  </a:cubicBezTo>
                  <a:cubicBezTo>
                    <a:pt x="113030" y="496570"/>
                    <a:pt x="54610" y="537210"/>
                    <a:pt x="44450" y="561340"/>
                  </a:cubicBezTo>
                  <a:cubicBezTo>
                    <a:pt x="38100" y="574040"/>
                    <a:pt x="45720" y="589280"/>
                    <a:pt x="40640" y="594360"/>
                  </a:cubicBezTo>
                  <a:cubicBezTo>
                    <a:pt x="34290" y="599440"/>
                    <a:pt x="17780" y="599440"/>
                    <a:pt x="11430" y="594360"/>
                  </a:cubicBezTo>
                  <a:cubicBezTo>
                    <a:pt x="5080" y="590550"/>
                    <a:pt x="0" y="580390"/>
                    <a:pt x="1270" y="567690"/>
                  </a:cubicBezTo>
                  <a:cubicBezTo>
                    <a:pt x="2540" y="533400"/>
                    <a:pt x="80010" y="426720"/>
                    <a:pt x="90170" y="379730"/>
                  </a:cubicBezTo>
                  <a:cubicBezTo>
                    <a:pt x="96520" y="355600"/>
                    <a:pt x="83820" y="332740"/>
                    <a:pt x="91440" y="320040"/>
                  </a:cubicBezTo>
                  <a:cubicBezTo>
                    <a:pt x="96520" y="309880"/>
                    <a:pt x="110490" y="299720"/>
                    <a:pt x="119380" y="300990"/>
                  </a:cubicBezTo>
                  <a:cubicBezTo>
                    <a:pt x="127000" y="302260"/>
                    <a:pt x="140970" y="326390"/>
                    <a:pt x="140970" y="3263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6524625" y="6118860"/>
            <a:ext cx="111442" cy="108585"/>
            <a:chOff x="0" y="0"/>
            <a:chExt cx="148590" cy="1447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572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1750"/>
                    <a:pt x="3810" y="10160"/>
                    <a:pt x="1143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43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5868353" y="5736908"/>
            <a:ext cx="1176338" cy="925830"/>
            <a:chOff x="0" y="0"/>
            <a:chExt cx="1568450" cy="12344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9530" y="49530"/>
              <a:ext cx="147320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473200">
                  <a:moveTo>
                    <a:pt x="897890" y="556260"/>
                  </a:moveTo>
                  <a:cubicBezTo>
                    <a:pt x="434340" y="637540"/>
                    <a:pt x="373380" y="664210"/>
                    <a:pt x="328930" y="669290"/>
                  </a:cubicBezTo>
                  <a:cubicBezTo>
                    <a:pt x="303530" y="673100"/>
                    <a:pt x="281940" y="675640"/>
                    <a:pt x="266700" y="670560"/>
                  </a:cubicBezTo>
                  <a:cubicBezTo>
                    <a:pt x="256540" y="666750"/>
                    <a:pt x="248920" y="659130"/>
                    <a:pt x="243840" y="650240"/>
                  </a:cubicBezTo>
                  <a:cubicBezTo>
                    <a:pt x="238760" y="641350"/>
                    <a:pt x="233680" y="629920"/>
                    <a:pt x="236220" y="615950"/>
                  </a:cubicBezTo>
                  <a:cubicBezTo>
                    <a:pt x="238760" y="595630"/>
                    <a:pt x="259080" y="571500"/>
                    <a:pt x="276860" y="539750"/>
                  </a:cubicBezTo>
                  <a:cubicBezTo>
                    <a:pt x="308610" y="488950"/>
                    <a:pt x="363220" y="411480"/>
                    <a:pt x="414020" y="341630"/>
                  </a:cubicBezTo>
                  <a:cubicBezTo>
                    <a:pt x="473710" y="261620"/>
                    <a:pt x="568960" y="127000"/>
                    <a:pt x="610870" y="88900"/>
                  </a:cubicBezTo>
                  <a:cubicBezTo>
                    <a:pt x="627380" y="74930"/>
                    <a:pt x="636270" y="66040"/>
                    <a:pt x="648970" y="66040"/>
                  </a:cubicBezTo>
                  <a:cubicBezTo>
                    <a:pt x="659130" y="66040"/>
                    <a:pt x="675640" y="74930"/>
                    <a:pt x="678180" y="82550"/>
                  </a:cubicBezTo>
                  <a:cubicBezTo>
                    <a:pt x="680720" y="91440"/>
                    <a:pt x="657860" y="115570"/>
                    <a:pt x="659130" y="115570"/>
                  </a:cubicBezTo>
                  <a:cubicBezTo>
                    <a:pt x="660400" y="116840"/>
                    <a:pt x="676910" y="91440"/>
                    <a:pt x="680720" y="93980"/>
                  </a:cubicBezTo>
                  <a:cubicBezTo>
                    <a:pt x="689610" y="99060"/>
                    <a:pt x="627380" y="288290"/>
                    <a:pt x="600710" y="349250"/>
                  </a:cubicBezTo>
                  <a:cubicBezTo>
                    <a:pt x="585470" y="383540"/>
                    <a:pt x="563880" y="402590"/>
                    <a:pt x="554990" y="427990"/>
                  </a:cubicBezTo>
                  <a:cubicBezTo>
                    <a:pt x="547370" y="448310"/>
                    <a:pt x="553720" y="466090"/>
                    <a:pt x="546100" y="488950"/>
                  </a:cubicBezTo>
                  <a:cubicBezTo>
                    <a:pt x="534670" y="521970"/>
                    <a:pt x="483870" y="579120"/>
                    <a:pt x="480060" y="604520"/>
                  </a:cubicBezTo>
                  <a:cubicBezTo>
                    <a:pt x="478790" y="617220"/>
                    <a:pt x="490220" y="626110"/>
                    <a:pt x="486410" y="632460"/>
                  </a:cubicBezTo>
                  <a:cubicBezTo>
                    <a:pt x="482600" y="638810"/>
                    <a:pt x="467360" y="645160"/>
                    <a:pt x="459740" y="642620"/>
                  </a:cubicBezTo>
                  <a:cubicBezTo>
                    <a:pt x="452120" y="641350"/>
                    <a:pt x="443230" y="635000"/>
                    <a:pt x="441960" y="627380"/>
                  </a:cubicBezTo>
                  <a:cubicBezTo>
                    <a:pt x="439420" y="613410"/>
                    <a:pt x="461010" y="580390"/>
                    <a:pt x="477520" y="560070"/>
                  </a:cubicBezTo>
                  <a:cubicBezTo>
                    <a:pt x="496570" y="539750"/>
                    <a:pt x="532130" y="529590"/>
                    <a:pt x="549910" y="506730"/>
                  </a:cubicBezTo>
                  <a:cubicBezTo>
                    <a:pt x="566420" y="485140"/>
                    <a:pt x="566420" y="453390"/>
                    <a:pt x="581660" y="429260"/>
                  </a:cubicBezTo>
                  <a:cubicBezTo>
                    <a:pt x="599440" y="402590"/>
                    <a:pt x="641350" y="375920"/>
                    <a:pt x="652780" y="355600"/>
                  </a:cubicBezTo>
                  <a:cubicBezTo>
                    <a:pt x="659130" y="342900"/>
                    <a:pt x="652780" y="330200"/>
                    <a:pt x="660400" y="322580"/>
                  </a:cubicBezTo>
                  <a:cubicBezTo>
                    <a:pt x="670560" y="313690"/>
                    <a:pt x="706120" y="302260"/>
                    <a:pt x="716280" y="309880"/>
                  </a:cubicBezTo>
                  <a:cubicBezTo>
                    <a:pt x="723900" y="314960"/>
                    <a:pt x="722630" y="342900"/>
                    <a:pt x="717550" y="353060"/>
                  </a:cubicBezTo>
                  <a:cubicBezTo>
                    <a:pt x="713740" y="361950"/>
                    <a:pt x="704850" y="359410"/>
                    <a:pt x="694690" y="370840"/>
                  </a:cubicBezTo>
                  <a:cubicBezTo>
                    <a:pt x="657860" y="412750"/>
                    <a:pt x="542290" y="652780"/>
                    <a:pt x="500380" y="711200"/>
                  </a:cubicBezTo>
                  <a:cubicBezTo>
                    <a:pt x="483870" y="734060"/>
                    <a:pt x="474980" y="751840"/>
                    <a:pt x="461010" y="754380"/>
                  </a:cubicBezTo>
                  <a:cubicBezTo>
                    <a:pt x="449580" y="756920"/>
                    <a:pt x="431800" y="746760"/>
                    <a:pt x="427990" y="736600"/>
                  </a:cubicBezTo>
                  <a:cubicBezTo>
                    <a:pt x="421640" y="721360"/>
                    <a:pt x="444500" y="683260"/>
                    <a:pt x="458470" y="659130"/>
                  </a:cubicBezTo>
                  <a:cubicBezTo>
                    <a:pt x="472440" y="635000"/>
                    <a:pt x="488950" y="612140"/>
                    <a:pt x="508000" y="589280"/>
                  </a:cubicBezTo>
                  <a:cubicBezTo>
                    <a:pt x="528320" y="566420"/>
                    <a:pt x="558800" y="547370"/>
                    <a:pt x="577850" y="523240"/>
                  </a:cubicBezTo>
                  <a:cubicBezTo>
                    <a:pt x="595630" y="501650"/>
                    <a:pt x="601980" y="474980"/>
                    <a:pt x="621030" y="453390"/>
                  </a:cubicBezTo>
                  <a:cubicBezTo>
                    <a:pt x="641350" y="429260"/>
                    <a:pt x="674370" y="412750"/>
                    <a:pt x="695960" y="387350"/>
                  </a:cubicBezTo>
                  <a:cubicBezTo>
                    <a:pt x="717550" y="363220"/>
                    <a:pt x="731520" y="317500"/>
                    <a:pt x="749300" y="306070"/>
                  </a:cubicBezTo>
                  <a:cubicBezTo>
                    <a:pt x="758190" y="299720"/>
                    <a:pt x="769620" y="298450"/>
                    <a:pt x="777240" y="300990"/>
                  </a:cubicBezTo>
                  <a:cubicBezTo>
                    <a:pt x="784860" y="304800"/>
                    <a:pt x="791210" y="316230"/>
                    <a:pt x="792480" y="326390"/>
                  </a:cubicBezTo>
                  <a:cubicBezTo>
                    <a:pt x="793750" y="344170"/>
                    <a:pt x="775970" y="381000"/>
                    <a:pt x="764540" y="397510"/>
                  </a:cubicBezTo>
                  <a:cubicBezTo>
                    <a:pt x="756920" y="408940"/>
                    <a:pt x="745490" y="408940"/>
                    <a:pt x="739140" y="420370"/>
                  </a:cubicBezTo>
                  <a:cubicBezTo>
                    <a:pt x="728980" y="436880"/>
                    <a:pt x="732790" y="485140"/>
                    <a:pt x="720090" y="495300"/>
                  </a:cubicBezTo>
                  <a:cubicBezTo>
                    <a:pt x="711200" y="501650"/>
                    <a:pt x="692150" y="500380"/>
                    <a:pt x="685800" y="495300"/>
                  </a:cubicBezTo>
                  <a:cubicBezTo>
                    <a:pt x="679450" y="490220"/>
                    <a:pt x="676910" y="476250"/>
                    <a:pt x="680720" y="462280"/>
                  </a:cubicBezTo>
                  <a:cubicBezTo>
                    <a:pt x="692150" y="429260"/>
                    <a:pt x="815340" y="317500"/>
                    <a:pt x="815340" y="317500"/>
                  </a:cubicBezTo>
                  <a:cubicBezTo>
                    <a:pt x="815340" y="317500"/>
                    <a:pt x="783590" y="358140"/>
                    <a:pt x="750570" y="388620"/>
                  </a:cubicBezTo>
                  <a:cubicBezTo>
                    <a:pt x="678180" y="457200"/>
                    <a:pt x="424180" y="674370"/>
                    <a:pt x="372110" y="697230"/>
                  </a:cubicBezTo>
                  <a:cubicBezTo>
                    <a:pt x="360680" y="702310"/>
                    <a:pt x="355600" y="702310"/>
                    <a:pt x="349250" y="701040"/>
                  </a:cubicBezTo>
                  <a:cubicBezTo>
                    <a:pt x="342900" y="698500"/>
                    <a:pt x="334010" y="692150"/>
                    <a:pt x="332740" y="683260"/>
                  </a:cubicBezTo>
                  <a:cubicBezTo>
                    <a:pt x="330200" y="668020"/>
                    <a:pt x="345440" y="645160"/>
                    <a:pt x="364490" y="614680"/>
                  </a:cubicBezTo>
                  <a:cubicBezTo>
                    <a:pt x="415290" y="534670"/>
                    <a:pt x="643890" y="257810"/>
                    <a:pt x="695960" y="223520"/>
                  </a:cubicBezTo>
                  <a:cubicBezTo>
                    <a:pt x="708660" y="214630"/>
                    <a:pt x="716280" y="213360"/>
                    <a:pt x="723900" y="214630"/>
                  </a:cubicBezTo>
                  <a:cubicBezTo>
                    <a:pt x="730250" y="215900"/>
                    <a:pt x="737870" y="223520"/>
                    <a:pt x="740410" y="231140"/>
                  </a:cubicBezTo>
                  <a:cubicBezTo>
                    <a:pt x="744220" y="246380"/>
                    <a:pt x="731520" y="278130"/>
                    <a:pt x="718820" y="302260"/>
                  </a:cubicBezTo>
                  <a:cubicBezTo>
                    <a:pt x="703580" y="330200"/>
                    <a:pt x="670560" y="367030"/>
                    <a:pt x="646430" y="387350"/>
                  </a:cubicBezTo>
                  <a:cubicBezTo>
                    <a:pt x="626110" y="403860"/>
                    <a:pt x="598170" y="425450"/>
                    <a:pt x="585470" y="421640"/>
                  </a:cubicBezTo>
                  <a:cubicBezTo>
                    <a:pt x="574040" y="417830"/>
                    <a:pt x="570230" y="394970"/>
                    <a:pt x="566420" y="382270"/>
                  </a:cubicBezTo>
                  <a:cubicBezTo>
                    <a:pt x="562610" y="369570"/>
                    <a:pt x="562610" y="360680"/>
                    <a:pt x="565150" y="344170"/>
                  </a:cubicBezTo>
                  <a:cubicBezTo>
                    <a:pt x="568960" y="304800"/>
                    <a:pt x="595630" y="205740"/>
                    <a:pt x="613410" y="161290"/>
                  </a:cubicBezTo>
                  <a:cubicBezTo>
                    <a:pt x="626110" y="132080"/>
                    <a:pt x="637540" y="100330"/>
                    <a:pt x="651510" y="95250"/>
                  </a:cubicBezTo>
                  <a:cubicBezTo>
                    <a:pt x="659130" y="91440"/>
                    <a:pt x="669290" y="95250"/>
                    <a:pt x="674370" y="99060"/>
                  </a:cubicBezTo>
                  <a:cubicBezTo>
                    <a:pt x="680720" y="105410"/>
                    <a:pt x="685800" y="119380"/>
                    <a:pt x="681990" y="127000"/>
                  </a:cubicBezTo>
                  <a:cubicBezTo>
                    <a:pt x="678180" y="137160"/>
                    <a:pt x="655320" y="135890"/>
                    <a:pt x="637540" y="148590"/>
                  </a:cubicBezTo>
                  <a:cubicBezTo>
                    <a:pt x="605790" y="170180"/>
                    <a:pt x="554990" y="218440"/>
                    <a:pt x="513080" y="265430"/>
                  </a:cubicBezTo>
                  <a:cubicBezTo>
                    <a:pt x="461010" y="322580"/>
                    <a:pt x="408940" y="410210"/>
                    <a:pt x="356870" y="472440"/>
                  </a:cubicBezTo>
                  <a:cubicBezTo>
                    <a:pt x="312420" y="524510"/>
                    <a:pt x="259080" y="579120"/>
                    <a:pt x="222250" y="613410"/>
                  </a:cubicBezTo>
                  <a:cubicBezTo>
                    <a:pt x="199390" y="636270"/>
                    <a:pt x="179070" y="662940"/>
                    <a:pt x="161290" y="666750"/>
                  </a:cubicBezTo>
                  <a:cubicBezTo>
                    <a:pt x="148590" y="669290"/>
                    <a:pt x="133350" y="662940"/>
                    <a:pt x="128270" y="655320"/>
                  </a:cubicBezTo>
                  <a:cubicBezTo>
                    <a:pt x="124460" y="650240"/>
                    <a:pt x="124460" y="640080"/>
                    <a:pt x="128270" y="632460"/>
                  </a:cubicBezTo>
                  <a:cubicBezTo>
                    <a:pt x="134620" y="618490"/>
                    <a:pt x="158750" y="610870"/>
                    <a:pt x="181610" y="589280"/>
                  </a:cubicBezTo>
                  <a:cubicBezTo>
                    <a:pt x="232410" y="538480"/>
                    <a:pt x="361950" y="364490"/>
                    <a:pt x="415290" y="316230"/>
                  </a:cubicBezTo>
                  <a:cubicBezTo>
                    <a:pt x="438150" y="294640"/>
                    <a:pt x="450850" y="285750"/>
                    <a:pt x="471170" y="275590"/>
                  </a:cubicBezTo>
                  <a:cubicBezTo>
                    <a:pt x="490220" y="265430"/>
                    <a:pt x="518160" y="252730"/>
                    <a:pt x="532130" y="255270"/>
                  </a:cubicBezTo>
                  <a:cubicBezTo>
                    <a:pt x="542290" y="256540"/>
                    <a:pt x="548640" y="261620"/>
                    <a:pt x="553720" y="270510"/>
                  </a:cubicBezTo>
                  <a:cubicBezTo>
                    <a:pt x="563880" y="285750"/>
                    <a:pt x="568960" y="325120"/>
                    <a:pt x="566420" y="349250"/>
                  </a:cubicBezTo>
                  <a:cubicBezTo>
                    <a:pt x="563880" y="370840"/>
                    <a:pt x="537210" y="408940"/>
                    <a:pt x="541020" y="410210"/>
                  </a:cubicBezTo>
                  <a:cubicBezTo>
                    <a:pt x="547370" y="415290"/>
                    <a:pt x="681990" y="203200"/>
                    <a:pt x="716280" y="187960"/>
                  </a:cubicBezTo>
                  <a:cubicBezTo>
                    <a:pt x="725170" y="182880"/>
                    <a:pt x="732790" y="185420"/>
                    <a:pt x="739140" y="189230"/>
                  </a:cubicBezTo>
                  <a:cubicBezTo>
                    <a:pt x="745490" y="193040"/>
                    <a:pt x="750570" y="200660"/>
                    <a:pt x="751840" y="209550"/>
                  </a:cubicBezTo>
                  <a:cubicBezTo>
                    <a:pt x="753110" y="226060"/>
                    <a:pt x="739140" y="250190"/>
                    <a:pt x="723900" y="281940"/>
                  </a:cubicBezTo>
                  <a:cubicBezTo>
                    <a:pt x="689610" y="353060"/>
                    <a:pt x="585470" y="533400"/>
                    <a:pt x="532130" y="609600"/>
                  </a:cubicBezTo>
                  <a:cubicBezTo>
                    <a:pt x="501650" y="654050"/>
                    <a:pt x="458470" y="712470"/>
                    <a:pt x="450850" y="708660"/>
                  </a:cubicBezTo>
                  <a:cubicBezTo>
                    <a:pt x="445770" y="707390"/>
                    <a:pt x="447040" y="683260"/>
                    <a:pt x="455930" y="670560"/>
                  </a:cubicBezTo>
                  <a:cubicBezTo>
                    <a:pt x="471170" y="648970"/>
                    <a:pt x="528320" y="643890"/>
                    <a:pt x="570230" y="614680"/>
                  </a:cubicBezTo>
                  <a:cubicBezTo>
                    <a:pt x="636270" y="567690"/>
                    <a:pt x="753110" y="414020"/>
                    <a:pt x="798830" y="397510"/>
                  </a:cubicBezTo>
                  <a:cubicBezTo>
                    <a:pt x="812800" y="392430"/>
                    <a:pt x="825500" y="393700"/>
                    <a:pt x="831850" y="398780"/>
                  </a:cubicBezTo>
                  <a:cubicBezTo>
                    <a:pt x="838200" y="405130"/>
                    <a:pt x="840740" y="414020"/>
                    <a:pt x="836930" y="427990"/>
                  </a:cubicBezTo>
                  <a:cubicBezTo>
                    <a:pt x="821690" y="482600"/>
                    <a:pt x="591820" y="731520"/>
                    <a:pt x="501650" y="796290"/>
                  </a:cubicBezTo>
                  <a:cubicBezTo>
                    <a:pt x="453390" y="830580"/>
                    <a:pt x="401320" y="859790"/>
                    <a:pt x="377190" y="852170"/>
                  </a:cubicBezTo>
                  <a:cubicBezTo>
                    <a:pt x="363220" y="847090"/>
                    <a:pt x="356870" y="830580"/>
                    <a:pt x="353060" y="810260"/>
                  </a:cubicBezTo>
                  <a:cubicBezTo>
                    <a:pt x="344170" y="763270"/>
                    <a:pt x="373380" y="626110"/>
                    <a:pt x="387350" y="562610"/>
                  </a:cubicBezTo>
                  <a:cubicBezTo>
                    <a:pt x="397510" y="520700"/>
                    <a:pt x="403860" y="492760"/>
                    <a:pt x="420370" y="459740"/>
                  </a:cubicBezTo>
                  <a:cubicBezTo>
                    <a:pt x="436880" y="424180"/>
                    <a:pt x="478790" y="381000"/>
                    <a:pt x="488950" y="354330"/>
                  </a:cubicBezTo>
                  <a:cubicBezTo>
                    <a:pt x="494030" y="340360"/>
                    <a:pt x="488950" y="326390"/>
                    <a:pt x="495300" y="318770"/>
                  </a:cubicBezTo>
                  <a:cubicBezTo>
                    <a:pt x="499110" y="312420"/>
                    <a:pt x="509270" y="307340"/>
                    <a:pt x="515620" y="307340"/>
                  </a:cubicBezTo>
                  <a:cubicBezTo>
                    <a:pt x="523240" y="308610"/>
                    <a:pt x="535940" y="314960"/>
                    <a:pt x="539750" y="323850"/>
                  </a:cubicBezTo>
                  <a:cubicBezTo>
                    <a:pt x="546100" y="345440"/>
                    <a:pt x="511810" y="419100"/>
                    <a:pt x="492760" y="448310"/>
                  </a:cubicBezTo>
                  <a:cubicBezTo>
                    <a:pt x="480060" y="469900"/>
                    <a:pt x="463550" y="474980"/>
                    <a:pt x="448310" y="494030"/>
                  </a:cubicBezTo>
                  <a:cubicBezTo>
                    <a:pt x="426720" y="521970"/>
                    <a:pt x="406400" y="571500"/>
                    <a:pt x="384810" y="600710"/>
                  </a:cubicBezTo>
                  <a:cubicBezTo>
                    <a:pt x="368300" y="622300"/>
                    <a:pt x="346710" y="654050"/>
                    <a:pt x="334010" y="654050"/>
                  </a:cubicBezTo>
                  <a:cubicBezTo>
                    <a:pt x="323850" y="652780"/>
                    <a:pt x="312420" y="637540"/>
                    <a:pt x="311150" y="623570"/>
                  </a:cubicBezTo>
                  <a:cubicBezTo>
                    <a:pt x="308610" y="595630"/>
                    <a:pt x="350520" y="539750"/>
                    <a:pt x="379730" y="491490"/>
                  </a:cubicBezTo>
                  <a:cubicBezTo>
                    <a:pt x="417830" y="429260"/>
                    <a:pt x="492760" y="297180"/>
                    <a:pt x="525780" y="283210"/>
                  </a:cubicBezTo>
                  <a:cubicBezTo>
                    <a:pt x="537210" y="278130"/>
                    <a:pt x="548640" y="281940"/>
                    <a:pt x="553720" y="288290"/>
                  </a:cubicBezTo>
                  <a:cubicBezTo>
                    <a:pt x="560070" y="293370"/>
                    <a:pt x="562610" y="303530"/>
                    <a:pt x="560070" y="316230"/>
                  </a:cubicBezTo>
                  <a:cubicBezTo>
                    <a:pt x="553720" y="346710"/>
                    <a:pt x="494030" y="403860"/>
                    <a:pt x="459740" y="459740"/>
                  </a:cubicBezTo>
                  <a:cubicBezTo>
                    <a:pt x="417830" y="529590"/>
                    <a:pt x="367030" y="670560"/>
                    <a:pt x="331470" y="708660"/>
                  </a:cubicBezTo>
                  <a:cubicBezTo>
                    <a:pt x="317500" y="723900"/>
                    <a:pt x="303530" y="720090"/>
                    <a:pt x="292100" y="732790"/>
                  </a:cubicBezTo>
                  <a:cubicBezTo>
                    <a:pt x="278130" y="746760"/>
                    <a:pt x="273050" y="788670"/>
                    <a:pt x="259080" y="796290"/>
                  </a:cubicBezTo>
                  <a:cubicBezTo>
                    <a:pt x="248920" y="801370"/>
                    <a:pt x="231140" y="797560"/>
                    <a:pt x="226060" y="791210"/>
                  </a:cubicBezTo>
                  <a:cubicBezTo>
                    <a:pt x="219710" y="787400"/>
                    <a:pt x="217170" y="774700"/>
                    <a:pt x="219710" y="768350"/>
                  </a:cubicBezTo>
                  <a:cubicBezTo>
                    <a:pt x="223520" y="760730"/>
                    <a:pt x="241300" y="760730"/>
                    <a:pt x="256540" y="749300"/>
                  </a:cubicBezTo>
                  <a:cubicBezTo>
                    <a:pt x="293370" y="720090"/>
                    <a:pt x="363220" y="636270"/>
                    <a:pt x="416560" y="572770"/>
                  </a:cubicBezTo>
                  <a:cubicBezTo>
                    <a:pt x="474980" y="502920"/>
                    <a:pt x="551180" y="361950"/>
                    <a:pt x="590550" y="342900"/>
                  </a:cubicBezTo>
                  <a:cubicBezTo>
                    <a:pt x="604520" y="336550"/>
                    <a:pt x="618490" y="337820"/>
                    <a:pt x="624840" y="342900"/>
                  </a:cubicBezTo>
                  <a:cubicBezTo>
                    <a:pt x="631190" y="349250"/>
                    <a:pt x="632460" y="360680"/>
                    <a:pt x="628650" y="377190"/>
                  </a:cubicBezTo>
                  <a:cubicBezTo>
                    <a:pt x="604520" y="458470"/>
                    <a:pt x="198120" y="922020"/>
                    <a:pt x="106680" y="1019810"/>
                  </a:cubicBezTo>
                  <a:cubicBezTo>
                    <a:pt x="76200" y="1052830"/>
                    <a:pt x="59690" y="1073150"/>
                    <a:pt x="41910" y="1079500"/>
                  </a:cubicBezTo>
                  <a:cubicBezTo>
                    <a:pt x="33020" y="1083310"/>
                    <a:pt x="22860" y="1083310"/>
                    <a:pt x="16510" y="1079500"/>
                  </a:cubicBezTo>
                  <a:cubicBezTo>
                    <a:pt x="8890" y="1073150"/>
                    <a:pt x="1270" y="1060450"/>
                    <a:pt x="5080" y="1042670"/>
                  </a:cubicBezTo>
                  <a:cubicBezTo>
                    <a:pt x="17780" y="972820"/>
                    <a:pt x="353060" y="647700"/>
                    <a:pt x="403860" y="567690"/>
                  </a:cubicBezTo>
                  <a:cubicBezTo>
                    <a:pt x="419100" y="542290"/>
                    <a:pt x="415290" y="535940"/>
                    <a:pt x="427990" y="514350"/>
                  </a:cubicBezTo>
                  <a:cubicBezTo>
                    <a:pt x="449580" y="478790"/>
                    <a:pt x="504190" y="422910"/>
                    <a:pt x="535940" y="378460"/>
                  </a:cubicBezTo>
                  <a:cubicBezTo>
                    <a:pt x="563880" y="337820"/>
                    <a:pt x="590550" y="299720"/>
                    <a:pt x="607060" y="260350"/>
                  </a:cubicBezTo>
                  <a:cubicBezTo>
                    <a:pt x="622300" y="226060"/>
                    <a:pt x="623570" y="173990"/>
                    <a:pt x="636270" y="156210"/>
                  </a:cubicBezTo>
                  <a:cubicBezTo>
                    <a:pt x="641350" y="148590"/>
                    <a:pt x="648970" y="144780"/>
                    <a:pt x="655320" y="143510"/>
                  </a:cubicBezTo>
                  <a:cubicBezTo>
                    <a:pt x="662940" y="143510"/>
                    <a:pt x="673100" y="147320"/>
                    <a:pt x="678180" y="152400"/>
                  </a:cubicBezTo>
                  <a:cubicBezTo>
                    <a:pt x="681990" y="157480"/>
                    <a:pt x="685800" y="168910"/>
                    <a:pt x="681990" y="175260"/>
                  </a:cubicBezTo>
                  <a:cubicBezTo>
                    <a:pt x="679450" y="184150"/>
                    <a:pt x="665480" y="184150"/>
                    <a:pt x="652780" y="196850"/>
                  </a:cubicBezTo>
                  <a:cubicBezTo>
                    <a:pt x="622300" y="226060"/>
                    <a:pt x="557530" y="317500"/>
                    <a:pt x="515620" y="379730"/>
                  </a:cubicBezTo>
                  <a:cubicBezTo>
                    <a:pt x="473710" y="440690"/>
                    <a:pt x="403860" y="535940"/>
                    <a:pt x="402590" y="566420"/>
                  </a:cubicBezTo>
                  <a:cubicBezTo>
                    <a:pt x="401320" y="576580"/>
                    <a:pt x="414020" y="582930"/>
                    <a:pt x="411480" y="586740"/>
                  </a:cubicBezTo>
                  <a:cubicBezTo>
                    <a:pt x="408940" y="593090"/>
                    <a:pt x="387350" y="599440"/>
                    <a:pt x="379730" y="595630"/>
                  </a:cubicBezTo>
                  <a:cubicBezTo>
                    <a:pt x="372110" y="591820"/>
                    <a:pt x="364490" y="581660"/>
                    <a:pt x="365760" y="570230"/>
                  </a:cubicBezTo>
                  <a:cubicBezTo>
                    <a:pt x="372110" y="529590"/>
                    <a:pt x="577850" y="346710"/>
                    <a:pt x="618490" y="331470"/>
                  </a:cubicBezTo>
                  <a:cubicBezTo>
                    <a:pt x="629920" y="327660"/>
                    <a:pt x="636270" y="328930"/>
                    <a:pt x="642620" y="332740"/>
                  </a:cubicBezTo>
                  <a:cubicBezTo>
                    <a:pt x="648970" y="336550"/>
                    <a:pt x="655320" y="347980"/>
                    <a:pt x="654050" y="358140"/>
                  </a:cubicBezTo>
                  <a:cubicBezTo>
                    <a:pt x="652780" y="374650"/>
                    <a:pt x="637540" y="392430"/>
                    <a:pt x="613410" y="420370"/>
                  </a:cubicBezTo>
                  <a:cubicBezTo>
                    <a:pt x="541020" y="505460"/>
                    <a:pt x="199390" y="792480"/>
                    <a:pt x="123190" y="875030"/>
                  </a:cubicBezTo>
                  <a:cubicBezTo>
                    <a:pt x="97790" y="901700"/>
                    <a:pt x="92710" y="927100"/>
                    <a:pt x="77470" y="933450"/>
                  </a:cubicBezTo>
                  <a:cubicBezTo>
                    <a:pt x="66040" y="938530"/>
                    <a:pt x="49530" y="937260"/>
                    <a:pt x="43180" y="932180"/>
                  </a:cubicBezTo>
                  <a:cubicBezTo>
                    <a:pt x="36830" y="927100"/>
                    <a:pt x="35560" y="915670"/>
                    <a:pt x="38100" y="904240"/>
                  </a:cubicBezTo>
                  <a:cubicBezTo>
                    <a:pt x="41910" y="883920"/>
                    <a:pt x="59690" y="859790"/>
                    <a:pt x="85090" y="822960"/>
                  </a:cubicBezTo>
                  <a:cubicBezTo>
                    <a:pt x="154940" y="723900"/>
                    <a:pt x="401320" y="420370"/>
                    <a:pt x="504190" y="308610"/>
                  </a:cubicBezTo>
                  <a:cubicBezTo>
                    <a:pt x="558800" y="248920"/>
                    <a:pt x="586740" y="201930"/>
                    <a:pt x="637540" y="180340"/>
                  </a:cubicBezTo>
                  <a:cubicBezTo>
                    <a:pt x="684530" y="161290"/>
                    <a:pt x="755650" y="162560"/>
                    <a:pt x="793750" y="177800"/>
                  </a:cubicBezTo>
                  <a:cubicBezTo>
                    <a:pt x="820420" y="187960"/>
                    <a:pt x="829310" y="219710"/>
                    <a:pt x="852170" y="234950"/>
                  </a:cubicBezTo>
                  <a:cubicBezTo>
                    <a:pt x="877570" y="251460"/>
                    <a:pt x="909320" y="250190"/>
                    <a:pt x="939800" y="270510"/>
                  </a:cubicBezTo>
                  <a:cubicBezTo>
                    <a:pt x="984250" y="299720"/>
                    <a:pt x="1047750" y="394970"/>
                    <a:pt x="1078230" y="410210"/>
                  </a:cubicBezTo>
                  <a:cubicBezTo>
                    <a:pt x="1089660" y="415290"/>
                    <a:pt x="1098550" y="408940"/>
                    <a:pt x="1106170" y="412750"/>
                  </a:cubicBezTo>
                  <a:cubicBezTo>
                    <a:pt x="1115060" y="417830"/>
                    <a:pt x="1122680" y="422910"/>
                    <a:pt x="1127760" y="435610"/>
                  </a:cubicBezTo>
                  <a:cubicBezTo>
                    <a:pt x="1139190" y="467360"/>
                    <a:pt x="1151890" y="577850"/>
                    <a:pt x="1132840" y="617220"/>
                  </a:cubicBezTo>
                  <a:cubicBezTo>
                    <a:pt x="1120140" y="643890"/>
                    <a:pt x="1087120" y="659130"/>
                    <a:pt x="1064260" y="668020"/>
                  </a:cubicBezTo>
                  <a:cubicBezTo>
                    <a:pt x="1046480" y="675640"/>
                    <a:pt x="1032510" y="679450"/>
                    <a:pt x="1009650" y="673100"/>
                  </a:cubicBezTo>
                  <a:cubicBezTo>
                    <a:pt x="962660" y="660400"/>
                    <a:pt x="845820" y="570230"/>
                    <a:pt x="812800" y="532130"/>
                  </a:cubicBezTo>
                  <a:cubicBezTo>
                    <a:pt x="797560" y="515620"/>
                    <a:pt x="798830" y="502920"/>
                    <a:pt x="787400" y="487680"/>
                  </a:cubicBezTo>
                  <a:cubicBezTo>
                    <a:pt x="773430" y="471170"/>
                    <a:pt x="746760" y="457200"/>
                    <a:pt x="734060" y="439420"/>
                  </a:cubicBezTo>
                  <a:cubicBezTo>
                    <a:pt x="723900" y="425450"/>
                    <a:pt x="709930" y="403860"/>
                    <a:pt x="713740" y="393700"/>
                  </a:cubicBezTo>
                  <a:cubicBezTo>
                    <a:pt x="717550" y="384810"/>
                    <a:pt x="736600" y="375920"/>
                    <a:pt x="748030" y="378460"/>
                  </a:cubicBezTo>
                  <a:cubicBezTo>
                    <a:pt x="763270" y="379730"/>
                    <a:pt x="781050" y="401320"/>
                    <a:pt x="797560" y="419100"/>
                  </a:cubicBezTo>
                  <a:cubicBezTo>
                    <a:pt x="816610" y="441960"/>
                    <a:pt x="826770" y="471170"/>
                    <a:pt x="854710" y="504190"/>
                  </a:cubicBezTo>
                  <a:cubicBezTo>
                    <a:pt x="902970" y="562610"/>
                    <a:pt x="1049020" y="673100"/>
                    <a:pt x="1082040" y="721360"/>
                  </a:cubicBezTo>
                  <a:cubicBezTo>
                    <a:pt x="1094740" y="741680"/>
                    <a:pt x="1104900" y="759460"/>
                    <a:pt x="1101090" y="769620"/>
                  </a:cubicBezTo>
                  <a:cubicBezTo>
                    <a:pt x="1097280" y="778510"/>
                    <a:pt x="1079500" y="788670"/>
                    <a:pt x="1065530" y="784860"/>
                  </a:cubicBezTo>
                  <a:cubicBezTo>
                    <a:pt x="1021080" y="772160"/>
                    <a:pt x="909320" y="576580"/>
                    <a:pt x="855980" y="482600"/>
                  </a:cubicBezTo>
                  <a:cubicBezTo>
                    <a:pt x="814070" y="407670"/>
                    <a:pt x="749300" y="298450"/>
                    <a:pt x="760730" y="271780"/>
                  </a:cubicBezTo>
                  <a:cubicBezTo>
                    <a:pt x="765810" y="261620"/>
                    <a:pt x="791210" y="256540"/>
                    <a:pt x="797560" y="261620"/>
                  </a:cubicBezTo>
                  <a:cubicBezTo>
                    <a:pt x="802640" y="265430"/>
                    <a:pt x="796290" y="280670"/>
                    <a:pt x="800100" y="292100"/>
                  </a:cubicBezTo>
                  <a:cubicBezTo>
                    <a:pt x="807720" y="312420"/>
                    <a:pt x="833120" y="334010"/>
                    <a:pt x="849630" y="368300"/>
                  </a:cubicBezTo>
                  <a:cubicBezTo>
                    <a:pt x="878840" y="427990"/>
                    <a:pt x="930910" y="571500"/>
                    <a:pt x="941070" y="628650"/>
                  </a:cubicBezTo>
                  <a:cubicBezTo>
                    <a:pt x="946150" y="655320"/>
                    <a:pt x="948690" y="674370"/>
                    <a:pt x="941070" y="688340"/>
                  </a:cubicBezTo>
                  <a:cubicBezTo>
                    <a:pt x="935990" y="701040"/>
                    <a:pt x="919480" y="711200"/>
                    <a:pt x="908050" y="711200"/>
                  </a:cubicBezTo>
                  <a:cubicBezTo>
                    <a:pt x="896620" y="712470"/>
                    <a:pt x="880110" y="707390"/>
                    <a:pt x="871220" y="695960"/>
                  </a:cubicBezTo>
                  <a:cubicBezTo>
                    <a:pt x="857250" y="679450"/>
                    <a:pt x="863600" y="640080"/>
                    <a:pt x="852170" y="607060"/>
                  </a:cubicBezTo>
                  <a:cubicBezTo>
                    <a:pt x="835660" y="561340"/>
                    <a:pt x="795020" y="485140"/>
                    <a:pt x="768350" y="450850"/>
                  </a:cubicBezTo>
                  <a:cubicBezTo>
                    <a:pt x="753110" y="430530"/>
                    <a:pt x="728980" y="421640"/>
                    <a:pt x="725170" y="406400"/>
                  </a:cubicBezTo>
                  <a:cubicBezTo>
                    <a:pt x="721360" y="397510"/>
                    <a:pt x="725170" y="384810"/>
                    <a:pt x="731520" y="378460"/>
                  </a:cubicBezTo>
                  <a:cubicBezTo>
                    <a:pt x="736600" y="373380"/>
                    <a:pt x="754380" y="370840"/>
                    <a:pt x="759460" y="374650"/>
                  </a:cubicBezTo>
                  <a:cubicBezTo>
                    <a:pt x="768350" y="382270"/>
                    <a:pt x="765810" y="420370"/>
                    <a:pt x="759460" y="433070"/>
                  </a:cubicBezTo>
                  <a:cubicBezTo>
                    <a:pt x="754380" y="441960"/>
                    <a:pt x="741680" y="438150"/>
                    <a:pt x="735330" y="448310"/>
                  </a:cubicBezTo>
                  <a:cubicBezTo>
                    <a:pt x="723900" y="469900"/>
                    <a:pt x="742950" y="553720"/>
                    <a:pt x="730250" y="572770"/>
                  </a:cubicBezTo>
                  <a:cubicBezTo>
                    <a:pt x="723900" y="582930"/>
                    <a:pt x="712470" y="586740"/>
                    <a:pt x="704850" y="586740"/>
                  </a:cubicBezTo>
                  <a:cubicBezTo>
                    <a:pt x="697230" y="585470"/>
                    <a:pt x="687070" y="577850"/>
                    <a:pt x="683260" y="566420"/>
                  </a:cubicBezTo>
                  <a:cubicBezTo>
                    <a:pt x="674370" y="537210"/>
                    <a:pt x="709930" y="433070"/>
                    <a:pt x="728980" y="379730"/>
                  </a:cubicBezTo>
                  <a:cubicBezTo>
                    <a:pt x="742950" y="337820"/>
                    <a:pt x="760730" y="289560"/>
                    <a:pt x="777240" y="273050"/>
                  </a:cubicBezTo>
                  <a:cubicBezTo>
                    <a:pt x="783590" y="265430"/>
                    <a:pt x="791210" y="261620"/>
                    <a:pt x="797560" y="261620"/>
                  </a:cubicBezTo>
                  <a:cubicBezTo>
                    <a:pt x="805180" y="261620"/>
                    <a:pt x="811530" y="264160"/>
                    <a:pt x="819150" y="273050"/>
                  </a:cubicBezTo>
                  <a:cubicBezTo>
                    <a:pt x="839470" y="299720"/>
                    <a:pt x="859790" y="421640"/>
                    <a:pt x="869950" y="508000"/>
                  </a:cubicBezTo>
                  <a:cubicBezTo>
                    <a:pt x="881380" y="609600"/>
                    <a:pt x="867410" y="844550"/>
                    <a:pt x="876300" y="845820"/>
                  </a:cubicBezTo>
                  <a:cubicBezTo>
                    <a:pt x="880110" y="845820"/>
                    <a:pt x="887730" y="802640"/>
                    <a:pt x="891540" y="772160"/>
                  </a:cubicBezTo>
                  <a:cubicBezTo>
                    <a:pt x="896620" y="726440"/>
                    <a:pt x="899160" y="652780"/>
                    <a:pt x="895350" y="595630"/>
                  </a:cubicBezTo>
                  <a:cubicBezTo>
                    <a:pt x="892810" y="541020"/>
                    <a:pt x="882650" y="477520"/>
                    <a:pt x="873760" y="434340"/>
                  </a:cubicBezTo>
                  <a:cubicBezTo>
                    <a:pt x="867410" y="405130"/>
                    <a:pt x="861060" y="364490"/>
                    <a:pt x="850900" y="361950"/>
                  </a:cubicBezTo>
                  <a:cubicBezTo>
                    <a:pt x="844550" y="359410"/>
                    <a:pt x="834390" y="369570"/>
                    <a:pt x="829310" y="378460"/>
                  </a:cubicBezTo>
                  <a:cubicBezTo>
                    <a:pt x="820420" y="391160"/>
                    <a:pt x="825500" y="435610"/>
                    <a:pt x="815340" y="441960"/>
                  </a:cubicBezTo>
                  <a:cubicBezTo>
                    <a:pt x="807720" y="445770"/>
                    <a:pt x="782320" y="435610"/>
                    <a:pt x="779780" y="427990"/>
                  </a:cubicBezTo>
                  <a:cubicBezTo>
                    <a:pt x="777240" y="419100"/>
                    <a:pt x="788670" y="400050"/>
                    <a:pt x="800100" y="389890"/>
                  </a:cubicBezTo>
                  <a:cubicBezTo>
                    <a:pt x="816610" y="377190"/>
                    <a:pt x="853440" y="365760"/>
                    <a:pt x="877570" y="364490"/>
                  </a:cubicBezTo>
                  <a:cubicBezTo>
                    <a:pt x="900430" y="364490"/>
                    <a:pt x="920750" y="370840"/>
                    <a:pt x="942340" y="382270"/>
                  </a:cubicBezTo>
                  <a:cubicBezTo>
                    <a:pt x="971550" y="397510"/>
                    <a:pt x="1004570" y="422910"/>
                    <a:pt x="1031240" y="458470"/>
                  </a:cubicBezTo>
                  <a:cubicBezTo>
                    <a:pt x="1069340" y="508000"/>
                    <a:pt x="1132840" y="631190"/>
                    <a:pt x="1131570" y="662940"/>
                  </a:cubicBezTo>
                  <a:cubicBezTo>
                    <a:pt x="1131570" y="673100"/>
                    <a:pt x="1125220" y="679450"/>
                    <a:pt x="1118870" y="683260"/>
                  </a:cubicBezTo>
                  <a:cubicBezTo>
                    <a:pt x="1113790" y="685800"/>
                    <a:pt x="1102360" y="689610"/>
                    <a:pt x="1096010" y="684530"/>
                  </a:cubicBezTo>
                  <a:cubicBezTo>
                    <a:pt x="1075690" y="668020"/>
                    <a:pt x="1076960" y="562610"/>
                    <a:pt x="1054100" y="496570"/>
                  </a:cubicBezTo>
                  <a:cubicBezTo>
                    <a:pt x="1024890" y="412750"/>
                    <a:pt x="929640" y="271780"/>
                    <a:pt x="927100" y="224790"/>
                  </a:cubicBezTo>
                  <a:cubicBezTo>
                    <a:pt x="925830" y="209550"/>
                    <a:pt x="930910" y="198120"/>
                    <a:pt x="937260" y="193040"/>
                  </a:cubicBezTo>
                  <a:cubicBezTo>
                    <a:pt x="944880" y="189230"/>
                    <a:pt x="958850" y="191770"/>
                    <a:pt x="970280" y="199390"/>
                  </a:cubicBezTo>
                  <a:cubicBezTo>
                    <a:pt x="1000760" y="219710"/>
                    <a:pt x="1043940" y="314960"/>
                    <a:pt x="1082040" y="361950"/>
                  </a:cubicBezTo>
                  <a:cubicBezTo>
                    <a:pt x="1115060" y="402590"/>
                    <a:pt x="1153160" y="431800"/>
                    <a:pt x="1181100" y="468630"/>
                  </a:cubicBezTo>
                  <a:cubicBezTo>
                    <a:pt x="1207770" y="504190"/>
                    <a:pt x="1252220" y="557530"/>
                    <a:pt x="1248410" y="580390"/>
                  </a:cubicBezTo>
                  <a:cubicBezTo>
                    <a:pt x="1247140" y="591820"/>
                    <a:pt x="1221740" y="603250"/>
                    <a:pt x="1223010" y="605790"/>
                  </a:cubicBezTo>
                  <a:cubicBezTo>
                    <a:pt x="1224280" y="607060"/>
                    <a:pt x="1253490" y="585470"/>
                    <a:pt x="1262380" y="588010"/>
                  </a:cubicBezTo>
                  <a:cubicBezTo>
                    <a:pt x="1268730" y="589280"/>
                    <a:pt x="1273810" y="600710"/>
                    <a:pt x="1275080" y="608330"/>
                  </a:cubicBezTo>
                  <a:cubicBezTo>
                    <a:pt x="1275080" y="614680"/>
                    <a:pt x="1271270" y="624840"/>
                    <a:pt x="1264920" y="629920"/>
                  </a:cubicBezTo>
                  <a:cubicBezTo>
                    <a:pt x="1258570" y="633730"/>
                    <a:pt x="1245870" y="635000"/>
                    <a:pt x="1236980" y="631190"/>
                  </a:cubicBezTo>
                  <a:cubicBezTo>
                    <a:pt x="1220470" y="624840"/>
                    <a:pt x="1207770" y="603250"/>
                    <a:pt x="1186180" y="577850"/>
                  </a:cubicBezTo>
                  <a:cubicBezTo>
                    <a:pt x="1135380" y="518160"/>
                    <a:pt x="993140" y="341630"/>
                    <a:pt x="947420" y="274320"/>
                  </a:cubicBezTo>
                  <a:cubicBezTo>
                    <a:pt x="925830" y="242570"/>
                    <a:pt x="919480" y="213360"/>
                    <a:pt x="906780" y="200660"/>
                  </a:cubicBezTo>
                  <a:cubicBezTo>
                    <a:pt x="899160" y="193040"/>
                    <a:pt x="889000" y="194310"/>
                    <a:pt x="886460" y="189230"/>
                  </a:cubicBezTo>
                  <a:cubicBezTo>
                    <a:pt x="882650" y="182880"/>
                    <a:pt x="885190" y="171450"/>
                    <a:pt x="889000" y="165100"/>
                  </a:cubicBezTo>
                  <a:cubicBezTo>
                    <a:pt x="892810" y="160020"/>
                    <a:pt x="901700" y="153670"/>
                    <a:pt x="910590" y="154940"/>
                  </a:cubicBezTo>
                  <a:cubicBezTo>
                    <a:pt x="929640" y="157480"/>
                    <a:pt x="955040" y="194310"/>
                    <a:pt x="991870" y="232410"/>
                  </a:cubicBezTo>
                  <a:cubicBezTo>
                    <a:pt x="1075690" y="320040"/>
                    <a:pt x="1309370" y="586740"/>
                    <a:pt x="1385570" y="694690"/>
                  </a:cubicBezTo>
                  <a:cubicBezTo>
                    <a:pt x="1422400" y="746760"/>
                    <a:pt x="1456690" y="792480"/>
                    <a:pt x="1457960" y="817880"/>
                  </a:cubicBezTo>
                  <a:cubicBezTo>
                    <a:pt x="1457960" y="830580"/>
                    <a:pt x="1452880" y="840740"/>
                    <a:pt x="1445260" y="844550"/>
                  </a:cubicBezTo>
                  <a:cubicBezTo>
                    <a:pt x="1440180" y="848360"/>
                    <a:pt x="1430020" y="850900"/>
                    <a:pt x="1422400" y="845820"/>
                  </a:cubicBezTo>
                  <a:cubicBezTo>
                    <a:pt x="1404620" y="835660"/>
                    <a:pt x="1389380" y="773430"/>
                    <a:pt x="1369060" y="740410"/>
                  </a:cubicBezTo>
                  <a:cubicBezTo>
                    <a:pt x="1350010" y="711200"/>
                    <a:pt x="1329690" y="688340"/>
                    <a:pt x="1305560" y="657860"/>
                  </a:cubicBezTo>
                  <a:cubicBezTo>
                    <a:pt x="1276350" y="618490"/>
                    <a:pt x="1234440" y="557530"/>
                    <a:pt x="1205230" y="528320"/>
                  </a:cubicBezTo>
                  <a:cubicBezTo>
                    <a:pt x="1188720" y="511810"/>
                    <a:pt x="1176020" y="510540"/>
                    <a:pt x="1159510" y="494030"/>
                  </a:cubicBezTo>
                  <a:cubicBezTo>
                    <a:pt x="1134110" y="466090"/>
                    <a:pt x="1097280" y="387350"/>
                    <a:pt x="1073150" y="370840"/>
                  </a:cubicBezTo>
                  <a:cubicBezTo>
                    <a:pt x="1062990" y="364490"/>
                    <a:pt x="1052830" y="369570"/>
                    <a:pt x="1045210" y="365760"/>
                  </a:cubicBezTo>
                  <a:cubicBezTo>
                    <a:pt x="1036320" y="360680"/>
                    <a:pt x="1031240" y="350520"/>
                    <a:pt x="1024890" y="340360"/>
                  </a:cubicBezTo>
                  <a:cubicBezTo>
                    <a:pt x="1016000" y="327660"/>
                    <a:pt x="998220" y="306070"/>
                    <a:pt x="996950" y="290830"/>
                  </a:cubicBezTo>
                  <a:cubicBezTo>
                    <a:pt x="996950" y="279400"/>
                    <a:pt x="1002030" y="264160"/>
                    <a:pt x="1010920" y="259080"/>
                  </a:cubicBezTo>
                  <a:cubicBezTo>
                    <a:pt x="1021080" y="254000"/>
                    <a:pt x="1040130" y="259080"/>
                    <a:pt x="1059180" y="269240"/>
                  </a:cubicBezTo>
                  <a:cubicBezTo>
                    <a:pt x="1101090" y="292100"/>
                    <a:pt x="1196340" y="391160"/>
                    <a:pt x="1224280" y="436880"/>
                  </a:cubicBezTo>
                  <a:cubicBezTo>
                    <a:pt x="1239520" y="462280"/>
                    <a:pt x="1235710" y="482600"/>
                    <a:pt x="1247140" y="502920"/>
                  </a:cubicBezTo>
                  <a:cubicBezTo>
                    <a:pt x="1258570" y="523240"/>
                    <a:pt x="1287780" y="541020"/>
                    <a:pt x="1296670" y="556260"/>
                  </a:cubicBezTo>
                  <a:cubicBezTo>
                    <a:pt x="1300480" y="566420"/>
                    <a:pt x="1299210" y="571500"/>
                    <a:pt x="1300480" y="582930"/>
                  </a:cubicBezTo>
                  <a:cubicBezTo>
                    <a:pt x="1303020" y="609600"/>
                    <a:pt x="1314450" y="687070"/>
                    <a:pt x="1303020" y="709930"/>
                  </a:cubicBezTo>
                  <a:cubicBezTo>
                    <a:pt x="1296670" y="721360"/>
                    <a:pt x="1282700" y="728980"/>
                    <a:pt x="1275080" y="728980"/>
                  </a:cubicBezTo>
                  <a:cubicBezTo>
                    <a:pt x="1267460" y="728980"/>
                    <a:pt x="1262380" y="723900"/>
                    <a:pt x="1256030" y="715010"/>
                  </a:cubicBezTo>
                  <a:cubicBezTo>
                    <a:pt x="1235710" y="688340"/>
                    <a:pt x="1210310" y="560070"/>
                    <a:pt x="1188720" y="518160"/>
                  </a:cubicBezTo>
                  <a:cubicBezTo>
                    <a:pt x="1177290" y="495300"/>
                    <a:pt x="1165860" y="491490"/>
                    <a:pt x="1154430" y="471170"/>
                  </a:cubicBezTo>
                  <a:cubicBezTo>
                    <a:pt x="1135380" y="434340"/>
                    <a:pt x="1102360" y="354330"/>
                    <a:pt x="1092200" y="314960"/>
                  </a:cubicBezTo>
                  <a:cubicBezTo>
                    <a:pt x="1087120" y="292100"/>
                    <a:pt x="1083310" y="273050"/>
                    <a:pt x="1087120" y="260350"/>
                  </a:cubicBezTo>
                  <a:cubicBezTo>
                    <a:pt x="1090930" y="250190"/>
                    <a:pt x="1098550" y="240030"/>
                    <a:pt x="1106170" y="237490"/>
                  </a:cubicBezTo>
                  <a:cubicBezTo>
                    <a:pt x="1112520" y="236220"/>
                    <a:pt x="1121410" y="238760"/>
                    <a:pt x="1129030" y="243840"/>
                  </a:cubicBezTo>
                  <a:cubicBezTo>
                    <a:pt x="1143000" y="252730"/>
                    <a:pt x="1163320" y="278130"/>
                    <a:pt x="1177290" y="298450"/>
                  </a:cubicBezTo>
                  <a:cubicBezTo>
                    <a:pt x="1189990" y="317500"/>
                    <a:pt x="1195070" y="341630"/>
                    <a:pt x="1209040" y="359410"/>
                  </a:cubicBezTo>
                  <a:cubicBezTo>
                    <a:pt x="1221740" y="377190"/>
                    <a:pt x="1240790" y="382270"/>
                    <a:pt x="1257300" y="403860"/>
                  </a:cubicBezTo>
                  <a:cubicBezTo>
                    <a:pt x="1285240" y="441960"/>
                    <a:pt x="1318260" y="539750"/>
                    <a:pt x="1346200" y="580390"/>
                  </a:cubicBezTo>
                  <a:cubicBezTo>
                    <a:pt x="1363980" y="605790"/>
                    <a:pt x="1381760" y="609600"/>
                    <a:pt x="1397000" y="636270"/>
                  </a:cubicBezTo>
                  <a:cubicBezTo>
                    <a:pt x="1422400" y="680720"/>
                    <a:pt x="1473200" y="805180"/>
                    <a:pt x="1456690" y="838200"/>
                  </a:cubicBezTo>
                  <a:cubicBezTo>
                    <a:pt x="1449070" y="855980"/>
                    <a:pt x="1421130" y="859790"/>
                    <a:pt x="1399540" y="862330"/>
                  </a:cubicBezTo>
                  <a:cubicBezTo>
                    <a:pt x="1370330" y="866140"/>
                    <a:pt x="1337310" y="862330"/>
                    <a:pt x="1297940" y="850900"/>
                  </a:cubicBezTo>
                  <a:cubicBezTo>
                    <a:pt x="1234440" y="831850"/>
                    <a:pt x="1136650" y="788670"/>
                    <a:pt x="1062990" y="736600"/>
                  </a:cubicBezTo>
                  <a:cubicBezTo>
                    <a:pt x="981710" y="679450"/>
                    <a:pt x="880110" y="520700"/>
                    <a:pt x="836930" y="511810"/>
                  </a:cubicBezTo>
                  <a:cubicBezTo>
                    <a:pt x="822960" y="508000"/>
                    <a:pt x="811530" y="514350"/>
                    <a:pt x="805180" y="523240"/>
                  </a:cubicBezTo>
                  <a:cubicBezTo>
                    <a:pt x="795020" y="534670"/>
                    <a:pt x="806450" y="572770"/>
                    <a:pt x="796290" y="581660"/>
                  </a:cubicBezTo>
                  <a:cubicBezTo>
                    <a:pt x="788670" y="588010"/>
                    <a:pt x="769620" y="586740"/>
                    <a:pt x="763270" y="580390"/>
                  </a:cubicBezTo>
                  <a:cubicBezTo>
                    <a:pt x="753110" y="571500"/>
                    <a:pt x="753110" y="544830"/>
                    <a:pt x="754380" y="521970"/>
                  </a:cubicBezTo>
                  <a:cubicBezTo>
                    <a:pt x="754380" y="488950"/>
                    <a:pt x="767080" y="422910"/>
                    <a:pt x="778510" y="400050"/>
                  </a:cubicBezTo>
                  <a:cubicBezTo>
                    <a:pt x="784860" y="388620"/>
                    <a:pt x="792480" y="389890"/>
                    <a:pt x="798830" y="378460"/>
                  </a:cubicBezTo>
                  <a:cubicBezTo>
                    <a:pt x="812800" y="355600"/>
                    <a:pt x="821690" y="270510"/>
                    <a:pt x="839470" y="262890"/>
                  </a:cubicBezTo>
                  <a:cubicBezTo>
                    <a:pt x="849630" y="259080"/>
                    <a:pt x="864870" y="266700"/>
                    <a:pt x="871220" y="275590"/>
                  </a:cubicBezTo>
                  <a:cubicBezTo>
                    <a:pt x="878840" y="287020"/>
                    <a:pt x="877570" y="308610"/>
                    <a:pt x="875030" y="332740"/>
                  </a:cubicBezTo>
                  <a:cubicBezTo>
                    <a:pt x="871220" y="377190"/>
                    <a:pt x="853440" y="445770"/>
                    <a:pt x="828040" y="519430"/>
                  </a:cubicBezTo>
                  <a:cubicBezTo>
                    <a:pt x="788670" y="637540"/>
                    <a:pt x="688340" y="868680"/>
                    <a:pt x="637540" y="962660"/>
                  </a:cubicBezTo>
                  <a:cubicBezTo>
                    <a:pt x="612140" y="1009650"/>
                    <a:pt x="582930" y="1032510"/>
                    <a:pt x="571500" y="1061720"/>
                  </a:cubicBezTo>
                  <a:cubicBezTo>
                    <a:pt x="565150" y="1082040"/>
                    <a:pt x="574040" y="1106170"/>
                    <a:pt x="566420" y="1117600"/>
                  </a:cubicBezTo>
                  <a:cubicBezTo>
                    <a:pt x="561340" y="1126490"/>
                    <a:pt x="549910" y="1132840"/>
                    <a:pt x="542290" y="1132840"/>
                  </a:cubicBezTo>
                  <a:cubicBezTo>
                    <a:pt x="534670" y="1132840"/>
                    <a:pt x="525780" y="1126490"/>
                    <a:pt x="520700" y="1121410"/>
                  </a:cubicBezTo>
                  <a:cubicBezTo>
                    <a:pt x="518160" y="1116330"/>
                    <a:pt x="515620" y="1112520"/>
                    <a:pt x="518160" y="1103630"/>
                  </a:cubicBezTo>
                  <a:cubicBezTo>
                    <a:pt x="521970" y="1080770"/>
                    <a:pt x="570230" y="1032510"/>
                    <a:pt x="600710" y="977900"/>
                  </a:cubicBezTo>
                  <a:cubicBezTo>
                    <a:pt x="651510" y="883920"/>
                    <a:pt x="745490" y="635000"/>
                    <a:pt x="778510" y="588010"/>
                  </a:cubicBezTo>
                  <a:cubicBezTo>
                    <a:pt x="787400" y="575310"/>
                    <a:pt x="795020" y="576580"/>
                    <a:pt x="798830" y="567690"/>
                  </a:cubicBezTo>
                  <a:cubicBezTo>
                    <a:pt x="805180" y="553720"/>
                    <a:pt x="796290" y="520700"/>
                    <a:pt x="805180" y="509270"/>
                  </a:cubicBezTo>
                  <a:cubicBezTo>
                    <a:pt x="810260" y="501650"/>
                    <a:pt x="824230" y="497840"/>
                    <a:pt x="831850" y="499110"/>
                  </a:cubicBezTo>
                  <a:cubicBezTo>
                    <a:pt x="839470" y="501650"/>
                    <a:pt x="847090" y="509270"/>
                    <a:pt x="850900" y="520700"/>
                  </a:cubicBezTo>
                  <a:cubicBezTo>
                    <a:pt x="861060" y="546100"/>
                    <a:pt x="858520" y="631190"/>
                    <a:pt x="852170" y="656590"/>
                  </a:cubicBezTo>
                  <a:cubicBezTo>
                    <a:pt x="849630" y="666750"/>
                    <a:pt x="847090" y="673100"/>
                    <a:pt x="840740" y="676910"/>
                  </a:cubicBezTo>
                  <a:cubicBezTo>
                    <a:pt x="835660" y="680720"/>
                    <a:pt x="824230" y="683260"/>
                    <a:pt x="817880" y="679450"/>
                  </a:cubicBezTo>
                  <a:cubicBezTo>
                    <a:pt x="810260" y="676910"/>
                    <a:pt x="800100" y="662940"/>
                    <a:pt x="801370" y="656590"/>
                  </a:cubicBezTo>
                  <a:cubicBezTo>
                    <a:pt x="802640" y="647700"/>
                    <a:pt x="820420" y="643890"/>
                    <a:pt x="826770" y="633730"/>
                  </a:cubicBezTo>
                  <a:cubicBezTo>
                    <a:pt x="834390" y="623570"/>
                    <a:pt x="830580" y="608330"/>
                    <a:pt x="840740" y="590550"/>
                  </a:cubicBezTo>
                  <a:cubicBezTo>
                    <a:pt x="862330" y="551180"/>
                    <a:pt x="969010" y="461010"/>
                    <a:pt x="990600" y="421640"/>
                  </a:cubicBezTo>
                  <a:cubicBezTo>
                    <a:pt x="1000760" y="405130"/>
                    <a:pt x="995680" y="386080"/>
                    <a:pt x="1003300" y="381000"/>
                  </a:cubicBezTo>
                  <a:cubicBezTo>
                    <a:pt x="1009650" y="377190"/>
                    <a:pt x="1026160" y="379730"/>
                    <a:pt x="1032510" y="384810"/>
                  </a:cubicBezTo>
                  <a:cubicBezTo>
                    <a:pt x="1037590" y="391160"/>
                    <a:pt x="1032510" y="405130"/>
                    <a:pt x="1037590" y="414020"/>
                  </a:cubicBezTo>
                  <a:cubicBezTo>
                    <a:pt x="1045210" y="425450"/>
                    <a:pt x="1062990" y="429260"/>
                    <a:pt x="1074420" y="448310"/>
                  </a:cubicBezTo>
                  <a:cubicBezTo>
                    <a:pt x="1101090" y="487680"/>
                    <a:pt x="1120140" y="650240"/>
                    <a:pt x="1150620" y="671830"/>
                  </a:cubicBezTo>
                  <a:cubicBezTo>
                    <a:pt x="1163320" y="680720"/>
                    <a:pt x="1182370" y="676910"/>
                    <a:pt x="1191260" y="670560"/>
                  </a:cubicBezTo>
                  <a:cubicBezTo>
                    <a:pt x="1200150" y="665480"/>
                    <a:pt x="1200150" y="655320"/>
                    <a:pt x="1203960" y="640080"/>
                  </a:cubicBezTo>
                  <a:cubicBezTo>
                    <a:pt x="1212850" y="595630"/>
                    <a:pt x="1192530" y="411480"/>
                    <a:pt x="1205230" y="375920"/>
                  </a:cubicBezTo>
                  <a:cubicBezTo>
                    <a:pt x="1210310" y="365760"/>
                    <a:pt x="1215390" y="360680"/>
                    <a:pt x="1221740" y="358140"/>
                  </a:cubicBezTo>
                  <a:cubicBezTo>
                    <a:pt x="1228090" y="355600"/>
                    <a:pt x="1236980" y="356870"/>
                    <a:pt x="1244600" y="361950"/>
                  </a:cubicBezTo>
                  <a:cubicBezTo>
                    <a:pt x="1257300" y="368300"/>
                    <a:pt x="1271270" y="384810"/>
                    <a:pt x="1282700" y="403860"/>
                  </a:cubicBezTo>
                  <a:cubicBezTo>
                    <a:pt x="1299210" y="433070"/>
                    <a:pt x="1303020" y="490220"/>
                    <a:pt x="1318260" y="525780"/>
                  </a:cubicBezTo>
                  <a:cubicBezTo>
                    <a:pt x="1332230" y="556260"/>
                    <a:pt x="1360170" y="579120"/>
                    <a:pt x="1367790" y="604520"/>
                  </a:cubicBezTo>
                  <a:cubicBezTo>
                    <a:pt x="1375410" y="624840"/>
                    <a:pt x="1377950" y="652780"/>
                    <a:pt x="1371600" y="665480"/>
                  </a:cubicBezTo>
                  <a:cubicBezTo>
                    <a:pt x="1367790" y="674370"/>
                    <a:pt x="1356360" y="681990"/>
                    <a:pt x="1348740" y="681990"/>
                  </a:cubicBezTo>
                  <a:cubicBezTo>
                    <a:pt x="1341120" y="681990"/>
                    <a:pt x="1337310" y="679450"/>
                    <a:pt x="1327150" y="671830"/>
                  </a:cubicBezTo>
                  <a:cubicBezTo>
                    <a:pt x="1278890" y="629920"/>
                    <a:pt x="1013460" y="191770"/>
                    <a:pt x="977900" y="200660"/>
                  </a:cubicBezTo>
                  <a:cubicBezTo>
                    <a:pt x="966470" y="204470"/>
                    <a:pt x="976630" y="242570"/>
                    <a:pt x="971550" y="267970"/>
                  </a:cubicBezTo>
                  <a:cubicBezTo>
                    <a:pt x="962660" y="303530"/>
                    <a:pt x="935990" y="354330"/>
                    <a:pt x="928370" y="391160"/>
                  </a:cubicBezTo>
                  <a:cubicBezTo>
                    <a:pt x="923290" y="420370"/>
                    <a:pt x="928370" y="443230"/>
                    <a:pt x="923290" y="469900"/>
                  </a:cubicBezTo>
                  <a:cubicBezTo>
                    <a:pt x="918210" y="501650"/>
                    <a:pt x="908050" y="549910"/>
                    <a:pt x="896620" y="570230"/>
                  </a:cubicBezTo>
                  <a:cubicBezTo>
                    <a:pt x="890270" y="579120"/>
                    <a:pt x="881380" y="580390"/>
                    <a:pt x="877570" y="589280"/>
                  </a:cubicBezTo>
                  <a:cubicBezTo>
                    <a:pt x="872490" y="601980"/>
                    <a:pt x="882650" y="629920"/>
                    <a:pt x="875030" y="641350"/>
                  </a:cubicBezTo>
                  <a:cubicBezTo>
                    <a:pt x="868680" y="651510"/>
                    <a:pt x="853440" y="659130"/>
                    <a:pt x="844550" y="657860"/>
                  </a:cubicBezTo>
                  <a:cubicBezTo>
                    <a:pt x="836930" y="655320"/>
                    <a:pt x="825500" y="642620"/>
                    <a:pt x="825500" y="629920"/>
                  </a:cubicBezTo>
                  <a:cubicBezTo>
                    <a:pt x="826770" y="605790"/>
                    <a:pt x="881380" y="532130"/>
                    <a:pt x="904240" y="521970"/>
                  </a:cubicBezTo>
                  <a:cubicBezTo>
                    <a:pt x="914400" y="516890"/>
                    <a:pt x="927100" y="519430"/>
                    <a:pt x="932180" y="524510"/>
                  </a:cubicBezTo>
                  <a:cubicBezTo>
                    <a:pt x="938530" y="529590"/>
                    <a:pt x="942340" y="538480"/>
                    <a:pt x="941070" y="552450"/>
                  </a:cubicBezTo>
                  <a:cubicBezTo>
                    <a:pt x="935990" y="593090"/>
                    <a:pt x="833120" y="764540"/>
                    <a:pt x="803910" y="791210"/>
                  </a:cubicBezTo>
                  <a:cubicBezTo>
                    <a:pt x="796290" y="798830"/>
                    <a:pt x="789940" y="801370"/>
                    <a:pt x="782320" y="800100"/>
                  </a:cubicBezTo>
                  <a:cubicBezTo>
                    <a:pt x="775970" y="800100"/>
                    <a:pt x="768350" y="797560"/>
                    <a:pt x="763270" y="788670"/>
                  </a:cubicBezTo>
                  <a:cubicBezTo>
                    <a:pt x="744220" y="758190"/>
                    <a:pt x="749300" y="610870"/>
                    <a:pt x="754380" y="529590"/>
                  </a:cubicBezTo>
                  <a:cubicBezTo>
                    <a:pt x="756920" y="457200"/>
                    <a:pt x="767080" y="358140"/>
                    <a:pt x="781050" y="326390"/>
                  </a:cubicBezTo>
                  <a:cubicBezTo>
                    <a:pt x="787400" y="314960"/>
                    <a:pt x="795020" y="316230"/>
                    <a:pt x="800100" y="306070"/>
                  </a:cubicBezTo>
                  <a:cubicBezTo>
                    <a:pt x="806450" y="289560"/>
                    <a:pt x="800100" y="252730"/>
                    <a:pt x="805180" y="231140"/>
                  </a:cubicBezTo>
                  <a:cubicBezTo>
                    <a:pt x="810260" y="212090"/>
                    <a:pt x="815340" y="198120"/>
                    <a:pt x="828040" y="180340"/>
                  </a:cubicBezTo>
                  <a:cubicBezTo>
                    <a:pt x="847090" y="152400"/>
                    <a:pt x="889000" y="101600"/>
                    <a:pt x="923290" y="85090"/>
                  </a:cubicBezTo>
                  <a:cubicBezTo>
                    <a:pt x="951230" y="72390"/>
                    <a:pt x="979170" y="72390"/>
                    <a:pt x="1013460" y="78740"/>
                  </a:cubicBezTo>
                  <a:cubicBezTo>
                    <a:pt x="1061720" y="87630"/>
                    <a:pt x="1130300" y="120650"/>
                    <a:pt x="1179830" y="154940"/>
                  </a:cubicBezTo>
                  <a:cubicBezTo>
                    <a:pt x="1230630" y="190500"/>
                    <a:pt x="1275080" y="262890"/>
                    <a:pt x="1313180" y="287020"/>
                  </a:cubicBezTo>
                  <a:cubicBezTo>
                    <a:pt x="1334770" y="300990"/>
                    <a:pt x="1355090" y="295910"/>
                    <a:pt x="1371600" y="309880"/>
                  </a:cubicBezTo>
                  <a:cubicBezTo>
                    <a:pt x="1389380" y="326390"/>
                    <a:pt x="1395730" y="364490"/>
                    <a:pt x="1412240" y="386080"/>
                  </a:cubicBezTo>
                  <a:cubicBezTo>
                    <a:pt x="1426210" y="406400"/>
                    <a:pt x="1452880" y="416560"/>
                    <a:pt x="1461770" y="438150"/>
                  </a:cubicBezTo>
                  <a:cubicBezTo>
                    <a:pt x="1471930" y="459740"/>
                    <a:pt x="1470660" y="487680"/>
                    <a:pt x="1468120" y="515620"/>
                  </a:cubicBezTo>
                  <a:cubicBezTo>
                    <a:pt x="1465580" y="547370"/>
                    <a:pt x="1456690" y="596900"/>
                    <a:pt x="1442720" y="617220"/>
                  </a:cubicBezTo>
                  <a:cubicBezTo>
                    <a:pt x="1433830" y="629920"/>
                    <a:pt x="1419860" y="638810"/>
                    <a:pt x="1408430" y="640080"/>
                  </a:cubicBezTo>
                  <a:cubicBezTo>
                    <a:pt x="1398270" y="642620"/>
                    <a:pt x="1389380" y="640080"/>
                    <a:pt x="1376680" y="632460"/>
                  </a:cubicBezTo>
                  <a:cubicBezTo>
                    <a:pt x="1338580" y="608330"/>
                    <a:pt x="1240790" y="472440"/>
                    <a:pt x="1205230" y="422910"/>
                  </a:cubicBezTo>
                  <a:cubicBezTo>
                    <a:pt x="1186180" y="397510"/>
                    <a:pt x="1170940" y="383540"/>
                    <a:pt x="1164590" y="364490"/>
                  </a:cubicBezTo>
                  <a:cubicBezTo>
                    <a:pt x="1160780" y="349250"/>
                    <a:pt x="1158240" y="328930"/>
                    <a:pt x="1163320" y="318770"/>
                  </a:cubicBezTo>
                  <a:cubicBezTo>
                    <a:pt x="1168400" y="312420"/>
                    <a:pt x="1182370" y="307340"/>
                    <a:pt x="1189990" y="308610"/>
                  </a:cubicBezTo>
                  <a:cubicBezTo>
                    <a:pt x="1197610" y="308610"/>
                    <a:pt x="1205230" y="314960"/>
                    <a:pt x="1209040" y="322580"/>
                  </a:cubicBezTo>
                  <a:cubicBezTo>
                    <a:pt x="1215390" y="337820"/>
                    <a:pt x="1202690" y="365760"/>
                    <a:pt x="1207770" y="396240"/>
                  </a:cubicBezTo>
                  <a:cubicBezTo>
                    <a:pt x="1219200" y="452120"/>
                    <a:pt x="1282700" y="557530"/>
                    <a:pt x="1296670" y="628650"/>
                  </a:cubicBezTo>
                  <a:cubicBezTo>
                    <a:pt x="1308100" y="683260"/>
                    <a:pt x="1316990" y="755650"/>
                    <a:pt x="1303020" y="781050"/>
                  </a:cubicBezTo>
                  <a:cubicBezTo>
                    <a:pt x="1295400" y="792480"/>
                    <a:pt x="1277620" y="800100"/>
                    <a:pt x="1268730" y="798830"/>
                  </a:cubicBezTo>
                  <a:cubicBezTo>
                    <a:pt x="1261110" y="796290"/>
                    <a:pt x="1256030" y="787400"/>
                    <a:pt x="1252220" y="774700"/>
                  </a:cubicBezTo>
                  <a:cubicBezTo>
                    <a:pt x="1240790" y="739140"/>
                    <a:pt x="1259840" y="601980"/>
                    <a:pt x="1252220" y="551180"/>
                  </a:cubicBezTo>
                  <a:cubicBezTo>
                    <a:pt x="1248410" y="523240"/>
                    <a:pt x="1244600" y="510540"/>
                    <a:pt x="1233170" y="487680"/>
                  </a:cubicBezTo>
                  <a:cubicBezTo>
                    <a:pt x="1219200" y="457200"/>
                    <a:pt x="1181100" y="424180"/>
                    <a:pt x="1164590" y="387350"/>
                  </a:cubicBezTo>
                  <a:cubicBezTo>
                    <a:pt x="1148080" y="351790"/>
                    <a:pt x="1149350" y="303530"/>
                    <a:pt x="1136650" y="270510"/>
                  </a:cubicBezTo>
                  <a:cubicBezTo>
                    <a:pt x="1125220" y="243840"/>
                    <a:pt x="1102360" y="223520"/>
                    <a:pt x="1093470" y="200660"/>
                  </a:cubicBezTo>
                  <a:cubicBezTo>
                    <a:pt x="1087120" y="181610"/>
                    <a:pt x="1083310" y="156210"/>
                    <a:pt x="1087120" y="142240"/>
                  </a:cubicBezTo>
                  <a:cubicBezTo>
                    <a:pt x="1090930" y="132080"/>
                    <a:pt x="1098550" y="121920"/>
                    <a:pt x="1106170" y="120650"/>
                  </a:cubicBezTo>
                  <a:cubicBezTo>
                    <a:pt x="1113790" y="118110"/>
                    <a:pt x="1127760" y="123190"/>
                    <a:pt x="1136650" y="134620"/>
                  </a:cubicBezTo>
                  <a:cubicBezTo>
                    <a:pt x="1159510" y="165100"/>
                    <a:pt x="1164590" y="307340"/>
                    <a:pt x="1182370" y="365760"/>
                  </a:cubicBezTo>
                  <a:cubicBezTo>
                    <a:pt x="1195070" y="403860"/>
                    <a:pt x="1207770" y="436880"/>
                    <a:pt x="1221740" y="457200"/>
                  </a:cubicBezTo>
                  <a:cubicBezTo>
                    <a:pt x="1230630" y="469900"/>
                    <a:pt x="1243330" y="472440"/>
                    <a:pt x="1248410" y="485140"/>
                  </a:cubicBezTo>
                  <a:cubicBezTo>
                    <a:pt x="1256030" y="501650"/>
                    <a:pt x="1244600" y="530860"/>
                    <a:pt x="1250950" y="552450"/>
                  </a:cubicBezTo>
                  <a:cubicBezTo>
                    <a:pt x="1258570" y="577850"/>
                    <a:pt x="1286510" y="631190"/>
                    <a:pt x="1296670" y="628650"/>
                  </a:cubicBezTo>
                  <a:cubicBezTo>
                    <a:pt x="1314450" y="623570"/>
                    <a:pt x="1318260" y="444500"/>
                    <a:pt x="1304290" y="367030"/>
                  </a:cubicBezTo>
                  <a:cubicBezTo>
                    <a:pt x="1291590" y="299720"/>
                    <a:pt x="1228090" y="215900"/>
                    <a:pt x="1230630" y="186690"/>
                  </a:cubicBezTo>
                  <a:cubicBezTo>
                    <a:pt x="1231900" y="176530"/>
                    <a:pt x="1238250" y="170180"/>
                    <a:pt x="1244600" y="167640"/>
                  </a:cubicBezTo>
                  <a:cubicBezTo>
                    <a:pt x="1250950" y="163830"/>
                    <a:pt x="1259840" y="163830"/>
                    <a:pt x="1268730" y="167640"/>
                  </a:cubicBezTo>
                  <a:cubicBezTo>
                    <a:pt x="1285240" y="176530"/>
                    <a:pt x="1313180" y="209550"/>
                    <a:pt x="1329690" y="236220"/>
                  </a:cubicBezTo>
                  <a:cubicBezTo>
                    <a:pt x="1347470" y="266700"/>
                    <a:pt x="1353820" y="309880"/>
                    <a:pt x="1369060" y="340360"/>
                  </a:cubicBezTo>
                  <a:cubicBezTo>
                    <a:pt x="1381760" y="367030"/>
                    <a:pt x="1404620" y="379730"/>
                    <a:pt x="1413510" y="411480"/>
                  </a:cubicBezTo>
                  <a:cubicBezTo>
                    <a:pt x="1427480" y="457200"/>
                    <a:pt x="1405890" y="565150"/>
                    <a:pt x="1417320" y="600710"/>
                  </a:cubicBezTo>
                  <a:cubicBezTo>
                    <a:pt x="1423670" y="614680"/>
                    <a:pt x="1435100" y="615950"/>
                    <a:pt x="1440180" y="628650"/>
                  </a:cubicBezTo>
                  <a:cubicBezTo>
                    <a:pt x="1446530" y="643890"/>
                    <a:pt x="1449070" y="676910"/>
                    <a:pt x="1442720" y="689610"/>
                  </a:cubicBezTo>
                  <a:cubicBezTo>
                    <a:pt x="1440180" y="697230"/>
                    <a:pt x="1432560" y="703580"/>
                    <a:pt x="1424940" y="704850"/>
                  </a:cubicBezTo>
                  <a:cubicBezTo>
                    <a:pt x="1417320" y="706120"/>
                    <a:pt x="1409700" y="704850"/>
                    <a:pt x="1398270" y="694690"/>
                  </a:cubicBezTo>
                  <a:cubicBezTo>
                    <a:pt x="1347470" y="651510"/>
                    <a:pt x="1155700" y="321310"/>
                    <a:pt x="1092200" y="196850"/>
                  </a:cubicBezTo>
                  <a:cubicBezTo>
                    <a:pt x="1056640" y="128270"/>
                    <a:pt x="1014730" y="60960"/>
                    <a:pt x="1021080" y="29210"/>
                  </a:cubicBezTo>
                  <a:cubicBezTo>
                    <a:pt x="1022350" y="15240"/>
                    <a:pt x="1037590" y="2540"/>
                    <a:pt x="1046480" y="1270"/>
                  </a:cubicBezTo>
                  <a:cubicBezTo>
                    <a:pt x="1052830" y="0"/>
                    <a:pt x="1062990" y="5080"/>
                    <a:pt x="1066800" y="12700"/>
                  </a:cubicBezTo>
                  <a:cubicBezTo>
                    <a:pt x="1074420" y="25400"/>
                    <a:pt x="1060450" y="57150"/>
                    <a:pt x="1065530" y="85090"/>
                  </a:cubicBezTo>
                  <a:cubicBezTo>
                    <a:pt x="1074420" y="130810"/>
                    <a:pt x="1122680" y="190500"/>
                    <a:pt x="1134110" y="250190"/>
                  </a:cubicBezTo>
                  <a:cubicBezTo>
                    <a:pt x="1148080" y="316230"/>
                    <a:pt x="1145540" y="421640"/>
                    <a:pt x="1136650" y="463550"/>
                  </a:cubicBezTo>
                  <a:cubicBezTo>
                    <a:pt x="1132840" y="480060"/>
                    <a:pt x="1126490" y="485140"/>
                    <a:pt x="1120140" y="499110"/>
                  </a:cubicBezTo>
                  <a:cubicBezTo>
                    <a:pt x="1111250" y="520700"/>
                    <a:pt x="1099820" y="551180"/>
                    <a:pt x="1084580" y="576580"/>
                  </a:cubicBezTo>
                  <a:cubicBezTo>
                    <a:pt x="1066800" y="604520"/>
                    <a:pt x="1035050" y="628650"/>
                    <a:pt x="1016000" y="659130"/>
                  </a:cubicBezTo>
                  <a:cubicBezTo>
                    <a:pt x="998220" y="688340"/>
                    <a:pt x="995680" y="725170"/>
                    <a:pt x="974090" y="755650"/>
                  </a:cubicBezTo>
                  <a:cubicBezTo>
                    <a:pt x="951230" y="787400"/>
                    <a:pt x="901700" y="845820"/>
                    <a:pt x="880110" y="844550"/>
                  </a:cubicBezTo>
                  <a:cubicBezTo>
                    <a:pt x="867410" y="843280"/>
                    <a:pt x="857250" y="828040"/>
                    <a:pt x="852170" y="808990"/>
                  </a:cubicBezTo>
                  <a:cubicBezTo>
                    <a:pt x="835660" y="756920"/>
                    <a:pt x="891540" y="525780"/>
                    <a:pt x="876300" y="485140"/>
                  </a:cubicBezTo>
                  <a:cubicBezTo>
                    <a:pt x="872490" y="473710"/>
                    <a:pt x="859790" y="473710"/>
                    <a:pt x="858520" y="467360"/>
                  </a:cubicBezTo>
                  <a:cubicBezTo>
                    <a:pt x="858520" y="459740"/>
                    <a:pt x="867410" y="445770"/>
                    <a:pt x="875030" y="443230"/>
                  </a:cubicBezTo>
                  <a:cubicBezTo>
                    <a:pt x="882650" y="440690"/>
                    <a:pt x="899160" y="444500"/>
                    <a:pt x="902970" y="450850"/>
                  </a:cubicBezTo>
                  <a:cubicBezTo>
                    <a:pt x="908050" y="458470"/>
                    <a:pt x="902970" y="485140"/>
                    <a:pt x="895350" y="492760"/>
                  </a:cubicBezTo>
                  <a:cubicBezTo>
                    <a:pt x="890270" y="500380"/>
                    <a:pt x="880110" y="495300"/>
                    <a:pt x="872490" y="502920"/>
                  </a:cubicBezTo>
                  <a:cubicBezTo>
                    <a:pt x="854710" y="518160"/>
                    <a:pt x="824230" y="572770"/>
                    <a:pt x="812800" y="599440"/>
                  </a:cubicBezTo>
                  <a:cubicBezTo>
                    <a:pt x="806450" y="615950"/>
                    <a:pt x="810260" y="628650"/>
                    <a:pt x="802640" y="641350"/>
                  </a:cubicBezTo>
                  <a:cubicBezTo>
                    <a:pt x="793750" y="657860"/>
                    <a:pt x="769620" y="685800"/>
                    <a:pt x="756920" y="685800"/>
                  </a:cubicBezTo>
                  <a:cubicBezTo>
                    <a:pt x="748030" y="685800"/>
                    <a:pt x="736600" y="673100"/>
                    <a:pt x="735330" y="665480"/>
                  </a:cubicBezTo>
                  <a:cubicBezTo>
                    <a:pt x="734060" y="657860"/>
                    <a:pt x="746760" y="638810"/>
                    <a:pt x="745490" y="638810"/>
                  </a:cubicBezTo>
                  <a:cubicBezTo>
                    <a:pt x="745490" y="638810"/>
                    <a:pt x="736600" y="664210"/>
                    <a:pt x="734060" y="664210"/>
                  </a:cubicBezTo>
                  <a:cubicBezTo>
                    <a:pt x="730250" y="662940"/>
                    <a:pt x="727710" y="637540"/>
                    <a:pt x="730250" y="617220"/>
                  </a:cubicBezTo>
                  <a:cubicBezTo>
                    <a:pt x="736600" y="576580"/>
                    <a:pt x="779780" y="462280"/>
                    <a:pt x="800100" y="439420"/>
                  </a:cubicBezTo>
                  <a:cubicBezTo>
                    <a:pt x="807720" y="430530"/>
                    <a:pt x="814070" y="427990"/>
                    <a:pt x="821690" y="427990"/>
                  </a:cubicBezTo>
                  <a:cubicBezTo>
                    <a:pt x="828040" y="427990"/>
                    <a:pt x="836930" y="431800"/>
                    <a:pt x="842010" y="439420"/>
                  </a:cubicBezTo>
                  <a:cubicBezTo>
                    <a:pt x="850900" y="453390"/>
                    <a:pt x="852170" y="499110"/>
                    <a:pt x="847090" y="523240"/>
                  </a:cubicBezTo>
                  <a:cubicBezTo>
                    <a:pt x="842010" y="543560"/>
                    <a:pt x="830580" y="570230"/>
                    <a:pt x="817880" y="575310"/>
                  </a:cubicBezTo>
                  <a:cubicBezTo>
                    <a:pt x="807720" y="580390"/>
                    <a:pt x="787400" y="574040"/>
                    <a:pt x="781050" y="567690"/>
                  </a:cubicBezTo>
                  <a:cubicBezTo>
                    <a:pt x="777240" y="562610"/>
                    <a:pt x="777240" y="551180"/>
                    <a:pt x="779780" y="544830"/>
                  </a:cubicBezTo>
                  <a:cubicBezTo>
                    <a:pt x="782320" y="538480"/>
                    <a:pt x="791210" y="530860"/>
                    <a:pt x="798830" y="529590"/>
                  </a:cubicBezTo>
                  <a:cubicBezTo>
                    <a:pt x="805180" y="528320"/>
                    <a:pt x="816610" y="532130"/>
                    <a:pt x="821690" y="537210"/>
                  </a:cubicBezTo>
                  <a:cubicBezTo>
                    <a:pt x="825500" y="542290"/>
                    <a:pt x="829310" y="553720"/>
                    <a:pt x="828040" y="560070"/>
                  </a:cubicBezTo>
                  <a:cubicBezTo>
                    <a:pt x="825500" y="567690"/>
                    <a:pt x="812800" y="579120"/>
                    <a:pt x="803910" y="580390"/>
                  </a:cubicBezTo>
                  <a:cubicBezTo>
                    <a:pt x="796290" y="580390"/>
                    <a:pt x="781050" y="571500"/>
                    <a:pt x="778510" y="562610"/>
                  </a:cubicBezTo>
                  <a:cubicBezTo>
                    <a:pt x="774700" y="549910"/>
                    <a:pt x="802640" y="525780"/>
                    <a:pt x="806450" y="505460"/>
                  </a:cubicBezTo>
                  <a:cubicBezTo>
                    <a:pt x="808990" y="485140"/>
                    <a:pt x="792480" y="450850"/>
                    <a:pt x="800100" y="439420"/>
                  </a:cubicBezTo>
                  <a:cubicBezTo>
                    <a:pt x="806450" y="430530"/>
                    <a:pt x="825500" y="426720"/>
                    <a:pt x="833120" y="430530"/>
                  </a:cubicBezTo>
                  <a:cubicBezTo>
                    <a:pt x="840740" y="435610"/>
                    <a:pt x="845820" y="449580"/>
                    <a:pt x="845820" y="462280"/>
                  </a:cubicBezTo>
                  <a:cubicBezTo>
                    <a:pt x="844550" y="486410"/>
                    <a:pt x="811530" y="523240"/>
                    <a:pt x="800100" y="557530"/>
                  </a:cubicBezTo>
                  <a:cubicBezTo>
                    <a:pt x="787400" y="595630"/>
                    <a:pt x="791210" y="670560"/>
                    <a:pt x="774700" y="680720"/>
                  </a:cubicBezTo>
                  <a:cubicBezTo>
                    <a:pt x="764540" y="687070"/>
                    <a:pt x="742950" y="681990"/>
                    <a:pt x="737870" y="671830"/>
                  </a:cubicBezTo>
                  <a:cubicBezTo>
                    <a:pt x="726440" y="650240"/>
                    <a:pt x="774700" y="558800"/>
                    <a:pt x="800100" y="519430"/>
                  </a:cubicBezTo>
                  <a:cubicBezTo>
                    <a:pt x="820420" y="487680"/>
                    <a:pt x="849630" y="454660"/>
                    <a:pt x="869950" y="445770"/>
                  </a:cubicBezTo>
                  <a:cubicBezTo>
                    <a:pt x="880110" y="441960"/>
                    <a:pt x="890270" y="443230"/>
                    <a:pt x="899160" y="445770"/>
                  </a:cubicBezTo>
                  <a:cubicBezTo>
                    <a:pt x="906780" y="449580"/>
                    <a:pt x="914400" y="457200"/>
                    <a:pt x="919480" y="469900"/>
                  </a:cubicBezTo>
                  <a:cubicBezTo>
                    <a:pt x="930910" y="500380"/>
                    <a:pt x="928370" y="593090"/>
                    <a:pt x="920750" y="647700"/>
                  </a:cubicBezTo>
                  <a:cubicBezTo>
                    <a:pt x="914400" y="698500"/>
                    <a:pt x="873760" y="786130"/>
                    <a:pt x="881380" y="789940"/>
                  </a:cubicBezTo>
                  <a:cubicBezTo>
                    <a:pt x="886460" y="792480"/>
                    <a:pt x="914400" y="758190"/>
                    <a:pt x="929640" y="735330"/>
                  </a:cubicBezTo>
                  <a:cubicBezTo>
                    <a:pt x="948690" y="706120"/>
                    <a:pt x="957580" y="661670"/>
                    <a:pt x="979170" y="624840"/>
                  </a:cubicBezTo>
                  <a:cubicBezTo>
                    <a:pt x="1002030" y="585470"/>
                    <a:pt x="1050290" y="538480"/>
                    <a:pt x="1068070" y="506730"/>
                  </a:cubicBezTo>
                  <a:cubicBezTo>
                    <a:pt x="1078230" y="488950"/>
                    <a:pt x="1082040" y="482600"/>
                    <a:pt x="1087120" y="459740"/>
                  </a:cubicBezTo>
                  <a:cubicBezTo>
                    <a:pt x="1096010" y="414020"/>
                    <a:pt x="1103630" y="280670"/>
                    <a:pt x="1085850" y="236220"/>
                  </a:cubicBezTo>
                  <a:cubicBezTo>
                    <a:pt x="1075690" y="212090"/>
                    <a:pt x="1052830" y="209550"/>
                    <a:pt x="1042670" y="189230"/>
                  </a:cubicBezTo>
                  <a:cubicBezTo>
                    <a:pt x="1027430" y="163830"/>
                    <a:pt x="1018540" y="119380"/>
                    <a:pt x="1016000" y="88900"/>
                  </a:cubicBezTo>
                  <a:cubicBezTo>
                    <a:pt x="1013460" y="63500"/>
                    <a:pt x="1014730" y="31750"/>
                    <a:pt x="1022350" y="17780"/>
                  </a:cubicBezTo>
                  <a:cubicBezTo>
                    <a:pt x="1026160" y="8890"/>
                    <a:pt x="1032510" y="2540"/>
                    <a:pt x="1040130" y="1270"/>
                  </a:cubicBezTo>
                  <a:cubicBezTo>
                    <a:pt x="1047750" y="0"/>
                    <a:pt x="1056640" y="2540"/>
                    <a:pt x="1066800" y="12700"/>
                  </a:cubicBezTo>
                  <a:cubicBezTo>
                    <a:pt x="1102360" y="44450"/>
                    <a:pt x="1176020" y="260350"/>
                    <a:pt x="1215390" y="317500"/>
                  </a:cubicBezTo>
                  <a:cubicBezTo>
                    <a:pt x="1233170" y="342900"/>
                    <a:pt x="1247140" y="344170"/>
                    <a:pt x="1263650" y="368300"/>
                  </a:cubicBezTo>
                  <a:cubicBezTo>
                    <a:pt x="1290320" y="405130"/>
                    <a:pt x="1320800" y="486410"/>
                    <a:pt x="1348740" y="528320"/>
                  </a:cubicBezTo>
                  <a:cubicBezTo>
                    <a:pt x="1370330" y="560070"/>
                    <a:pt x="1394460" y="576580"/>
                    <a:pt x="1409700" y="603250"/>
                  </a:cubicBezTo>
                  <a:cubicBezTo>
                    <a:pt x="1426210" y="629920"/>
                    <a:pt x="1449070" y="673100"/>
                    <a:pt x="1442720" y="689610"/>
                  </a:cubicBezTo>
                  <a:cubicBezTo>
                    <a:pt x="1440180" y="698500"/>
                    <a:pt x="1427480" y="706120"/>
                    <a:pt x="1419860" y="706120"/>
                  </a:cubicBezTo>
                  <a:cubicBezTo>
                    <a:pt x="1410970" y="706120"/>
                    <a:pt x="1400810" y="698500"/>
                    <a:pt x="1395730" y="689610"/>
                  </a:cubicBezTo>
                  <a:cubicBezTo>
                    <a:pt x="1389380" y="676910"/>
                    <a:pt x="1398270" y="648970"/>
                    <a:pt x="1393190" y="636270"/>
                  </a:cubicBezTo>
                  <a:cubicBezTo>
                    <a:pt x="1389380" y="627380"/>
                    <a:pt x="1380490" y="627380"/>
                    <a:pt x="1375410" y="617220"/>
                  </a:cubicBezTo>
                  <a:cubicBezTo>
                    <a:pt x="1362710" y="586740"/>
                    <a:pt x="1383030" y="469900"/>
                    <a:pt x="1366520" y="429260"/>
                  </a:cubicBezTo>
                  <a:cubicBezTo>
                    <a:pt x="1357630" y="405130"/>
                    <a:pt x="1337310" y="401320"/>
                    <a:pt x="1325880" y="379730"/>
                  </a:cubicBezTo>
                  <a:cubicBezTo>
                    <a:pt x="1310640" y="351790"/>
                    <a:pt x="1308100" y="300990"/>
                    <a:pt x="1291590" y="269240"/>
                  </a:cubicBezTo>
                  <a:cubicBezTo>
                    <a:pt x="1276350" y="241300"/>
                    <a:pt x="1235710" y="218440"/>
                    <a:pt x="1231900" y="199390"/>
                  </a:cubicBezTo>
                  <a:cubicBezTo>
                    <a:pt x="1230630" y="186690"/>
                    <a:pt x="1236980" y="171450"/>
                    <a:pt x="1244600" y="167640"/>
                  </a:cubicBezTo>
                  <a:cubicBezTo>
                    <a:pt x="1250950" y="163830"/>
                    <a:pt x="1263650" y="163830"/>
                    <a:pt x="1273810" y="171450"/>
                  </a:cubicBezTo>
                  <a:cubicBezTo>
                    <a:pt x="1297940" y="190500"/>
                    <a:pt x="1333500" y="281940"/>
                    <a:pt x="1346200" y="350520"/>
                  </a:cubicBezTo>
                  <a:cubicBezTo>
                    <a:pt x="1363980" y="434340"/>
                    <a:pt x="1362710" y="590550"/>
                    <a:pt x="1347470" y="645160"/>
                  </a:cubicBezTo>
                  <a:cubicBezTo>
                    <a:pt x="1341120" y="666750"/>
                    <a:pt x="1333500" y="681990"/>
                    <a:pt x="1320800" y="689610"/>
                  </a:cubicBezTo>
                  <a:cubicBezTo>
                    <a:pt x="1309370" y="695960"/>
                    <a:pt x="1291590" y="695960"/>
                    <a:pt x="1277620" y="688340"/>
                  </a:cubicBezTo>
                  <a:cubicBezTo>
                    <a:pt x="1259840" y="679450"/>
                    <a:pt x="1243330" y="641350"/>
                    <a:pt x="1231900" y="619760"/>
                  </a:cubicBezTo>
                  <a:cubicBezTo>
                    <a:pt x="1221740" y="603250"/>
                    <a:pt x="1214120" y="589280"/>
                    <a:pt x="1209040" y="570230"/>
                  </a:cubicBezTo>
                  <a:cubicBezTo>
                    <a:pt x="1203960" y="548640"/>
                    <a:pt x="1212850" y="516890"/>
                    <a:pt x="1203960" y="497840"/>
                  </a:cubicBezTo>
                  <a:cubicBezTo>
                    <a:pt x="1196340" y="478790"/>
                    <a:pt x="1172210" y="469900"/>
                    <a:pt x="1160780" y="453390"/>
                  </a:cubicBezTo>
                  <a:cubicBezTo>
                    <a:pt x="1149350" y="438150"/>
                    <a:pt x="1141730" y="421640"/>
                    <a:pt x="1136650" y="401320"/>
                  </a:cubicBezTo>
                  <a:cubicBezTo>
                    <a:pt x="1130300" y="378460"/>
                    <a:pt x="1137920" y="341630"/>
                    <a:pt x="1130300" y="323850"/>
                  </a:cubicBezTo>
                  <a:cubicBezTo>
                    <a:pt x="1126490" y="313690"/>
                    <a:pt x="1116330" y="312420"/>
                    <a:pt x="1112520" y="303530"/>
                  </a:cubicBezTo>
                  <a:cubicBezTo>
                    <a:pt x="1106170" y="287020"/>
                    <a:pt x="1113790" y="254000"/>
                    <a:pt x="1108710" y="233680"/>
                  </a:cubicBezTo>
                  <a:cubicBezTo>
                    <a:pt x="1104900" y="214630"/>
                    <a:pt x="1088390" y="200660"/>
                    <a:pt x="1085850" y="182880"/>
                  </a:cubicBezTo>
                  <a:cubicBezTo>
                    <a:pt x="1083310" y="165100"/>
                    <a:pt x="1085850" y="134620"/>
                    <a:pt x="1096010" y="125730"/>
                  </a:cubicBezTo>
                  <a:cubicBezTo>
                    <a:pt x="1103630" y="119380"/>
                    <a:pt x="1125220" y="121920"/>
                    <a:pt x="1132840" y="129540"/>
                  </a:cubicBezTo>
                  <a:cubicBezTo>
                    <a:pt x="1145540" y="140970"/>
                    <a:pt x="1137920" y="179070"/>
                    <a:pt x="1146810" y="200660"/>
                  </a:cubicBezTo>
                  <a:cubicBezTo>
                    <a:pt x="1155700" y="223520"/>
                    <a:pt x="1176020" y="238760"/>
                    <a:pt x="1186180" y="264160"/>
                  </a:cubicBezTo>
                  <a:cubicBezTo>
                    <a:pt x="1198880" y="295910"/>
                    <a:pt x="1195070" y="341630"/>
                    <a:pt x="1210310" y="377190"/>
                  </a:cubicBezTo>
                  <a:cubicBezTo>
                    <a:pt x="1226820" y="412750"/>
                    <a:pt x="1267460" y="444500"/>
                    <a:pt x="1282700" y="476250"/>
                  </a:cubicBezTo>
                  <a:cubicBezTo>
                    <a:pt x="1295400" y="501650"/>
                    <a:pt x="1299210" y="518160"/>
                    <a:pt x="1303020" y="549910"/>
                  </a:cubicBezTo>
                  <a:cubicBezTo>
                    <a:pt x="1310640" y="604520"/>
                    <a:pt x="1319530" y="737870"/>
                    <a:pt x="1303020" y="774700"/>
                  </a:cubicBezTo>
                  <a:cubicBezTo>
                    <a:pt x="1296670" y="789940"/>
                    <a:pt x="1283970" y="800100"/>
                    <a:pt x="1275080" y="800100"/>
                  </a:cubicBezTo>
                  <a:cubicBezTo>
                    <a:pt x="1267460" y="800100"/>
                    <a:pt x="1258570" y="792480"/>
                    <a:pt x="1253490" y="781050"/>
                  </a:cubicBezTo>
                  <a:cubicBezTo>
                    <a:pt x="1242060" y="755650"/>
                    <a:pt x="1261110" y="661670"/>
                    <a:pt x="1250950" y="637540"/>
                  </a:cubicBezTo>
                  <a:cubicBezTo>
                    <a:pt x="1245870" y="626110"/>
                    <a:pt x="1236980" y="628650"/>
                    <a:pt x="1230630" y="617220"/>
                  </a:cubicBezTo>
                  <a:cubicBezTo>
                    <a:pt x="1214120" y="589280"/>
                    <a:pt x="1196340" y="474980"/>
                    <a:pt x="1179830" y="447040"/>
                  </a:cubicBezTo>
                  <a:cubicBezTo>
                    <a:pt x="1173480" y="435610"/>
                    <a:pt x="1165860" y="438150"/>
                    <a:pt x="1162050" y="427990"/>
                  </a:cubicBezTo>
                  <a:cubicBezTo>
                    <a:pt x="1154430" y="407670"/>
                    <a:pt x="1153160" y="342900"/>
                    <a:pt x="1160780" y="325120"/>
                  </a:cubicBezTo>
                  <a:cubicBezTo>
                    <a:pt x="1164590" y="316230"/>
                    <a:pt x="1170940" y="309880"/>
                    <a:pt x="1178560" y="308610"/>
                  </a:cubicBezTo>
                  <a:cubicBezTo>
                    <a:pt x="1186180" y="307340"/>
                    <a:pt x="1200150" y="311150"/>
                    <a:pt x="1205230" y="317500"/>
                  </a:cubicBezTo>
                  <a:cubicBezTo>
                    <a:pt x="1211580" y="325120"/>
                    <a:pt x="1203960" y="337820"/>
                    <a:pt x="1210310" y="353060"/>
                  </a:cubicBezTo>
                  <a:cubicBezTo>
                    <a:pt x="1228090" y="389890"/>
                    <a:pt x="1328420" y="478790"/>
                    <a:pt x="1360170" y="521970"/>
                  </a:cubicBezTo>
                  <a:cubicBezTo>
                    <a:pt x="1377950" y="546100"/>
                    <a:pt x="1388110" y="584200"/>
                    <a:pt x="1397000" y="581660"/>
                  </a:cubicBezTo>
                  <a:cubicBezTo>
                    <a:pt x="1409700" y="579120"/>
                    <a:pt x="1428750" y="490220"/>
                    <a:pt x="1418590" y="450850"/>
                  </a:cubicBezTo>
                  <a:cubicBezTo>
                    <a:pt x="1407160" y="408940"/>
                    <a:pt x="1351280" y="353060"/>
                    <a:pt x="1328420" y="339090"/>
                  </a:cubicBezTo>
                  <a:cubicBezTo>
                    <a:pt x="1316990" y="332740"/>
                    <a:pt x="1311910" y="339090"/>
                    <a:pt x="1300480" y="332740"/>
                  </a:cubicBezTo>
                  <a:cubicBezTo>
                    <a:pt x="1270000" y="317500"/>
                    <a:pt x="1206500" y="234950"/>
                    <a:pt x="1155700" y="200660"/>
                  </a:cubicBezTo>
                  <a:cubicBezTo>
                    <a:pt x="1109980" y="168910"/>
                    <a:pt x="1054100" y="138430"/>
                    <a:pt x="1013460" y="129540"/>
                  </a:cubicBezTo>
                  <a:cubicBezTo>
                    <a:pt x="984250" y="121920"/>
                    <a:pt x="960120" y="116840"/>
                    <a:pt x="935990" y="129540"/>
                  </a:cubicBezTo>
                  <a:cubicBezTo>
                    <a:pt x="902970" y="146050"/>
                    <a:pt x="868680" y="196850"/>
                    <a:pt x="847090" y="247650"/>
                  </a:cubicBezTo>
                  <a:cubicBezTo>
                    <a:pt x="817880" y="318770"/>
                    <a:pt x="811530" y="438150"/>
                    <a:pt x="803910" y="530860"/>
                  </a:cubicBezTo>
                  <a:cubicBezTo>
                    <a:pt x="797560" y="618490"/>
                    <a:pt x="828040" y="765810"/>
                    <a:pt x="803910" y="791210"/>
                  </a:cubicBezTo>
                  <a:cubicBezTo>
                    <a:pt x="795020" y="800100"/>
                    <a:pt x="773430" y="798830"/>
                    <a:pt x="767080" y="793750"/>
                  </a:cubicBezTo>
                  <a:cubicBezTo>
                    <a:pt x="760730" y="788670"/>
                    <a:pt x="759460" y="778510"/>
                    <a:pt x="760730" y="764540"/>
                  </a:cubicBezTo>
                  <a:cubicBezTo>
                    <a:pt x="768350" y="722630"/>
                    <a:pt x="869950" y="539750"/>
                    <a:pt x="904240" y="521970"/>
                  </a:cubicBezTo>
                  <a:cubicBezTo>
                    <a:pt x="914400" y="515620"/>
                    <a:pt x="927100" y="519430"/>
                    <a:pt x="932180" y="524510"/>
                  </a:cubicBezTo>
                  <a:cubicBezTo>
                    <a:pt x="938530" y="529590"/>
                    <a:pt x="942340" y="541020"/>
                    <a:pt x="941070" y="552450"/>
                  </a:cubicBezTo>
                  <a:cubicBezTo>
                    <a:pt x="935990" y="576580"/>
                    <a:pt x="883920" y="645160"/>
                    <a:pt x="863600" y="655320"/>
                  </a:cubicBezTo>
                  <a:cubicBezTo>
                    <a:pt x="854710" y="660400"/>
                    <a:pt x="845820" y="659130"/>
                    <a:pt x="839470" y="655320"/>
                  </a:cubicBezTo>
                  <a:cubicBezTo>
                    <a:pt x="833120" y="651510"/>
                    <a:pt x="826770" y="642620"/>
                    <a:pt x="825500" y="629920"/>
                  </a:cubicBezTo>
                  <a:cubicBezTo>
                    <a:pt x="822960" y="599440"/>
                    <a:pt x="863600" y="516890"/>
                    <a:pt x="873760" y="464820"/>
                  </a:cubicBezTo>
                  <a:cubicBezTo>
                    <a:pt x="882650" y="421640"/>
                    <a:pt x="878840" y="375920"/>
                    <a:pt x="889000" y="340360"/>
                  </a:cubicBezTo>
                  <a:cubicBezTo>
                    <a:pt x="896620" y="311150"/>
                    <a:pt x="915670" y="289560"/>
                    <a:pt x="920750" y="265430"/>
                  </a:cubicBezTo>
                  <a:cubicBezTo>
                    <a:pt x="925830" y="243840"/>
                    <a:pt x="918210" y="222250"/>
                    <a:pt x="923290" y="203200"/>
                  </a:cubicBezTo>
                  <a:cubicBezTo>
                    <a:pt x="928370" y="186690"/>
                    <a:pt x="938530" y="165100"/>
                    <a:pt x="951230" y="157480"/>
                  </a:cubicBezTo>
                  <a:cubicBezTo>
                    <a:pt x="962660" y="151130"/>
                    <a:pt x="977900" y="149860"/>
                    <a:pt x="991870" y="156210"/>
                  </a:cubicBezTo>
                  <a:cubicBezTo>
                    <a:pt x="1016000" y="168910"/>
                    <a:pt x="1050290" y="242570"/>
                    <a:pt x="1071880" y="260350"/>
                  </a:cubicBezTo>
                  <a:cubicBezTo>
                    <a:pt x="1080770" y="267970"/>
                    <a:pt x="1085850" y="262890"/>
                    <a:pt x="1097280" y="271780"/>
                  </a:cubicBezTo>
                  <a:cubicBezTo>
                    <a:pt x="1140460" y="307340"/>
                    <a:pt x="1319530" y="557530"/>
                    <a:pt x="1353820" y="621030"/>
                  </a:cubicBezTo>
                  <a:cubicBezTo>
                    <a:pt x="1366520" y="641350"/>
                    <a:pt x="1375410" y="655320"/>
                    <a:pt x="1371600" y="665480"/>
                  </a:cubicBezTo>
                  <a:cubicBezTo>
                    <a:pt x="1369060" y="674370"/>
                    <a:pt x="1356360" y="681990"/>
                    <a:pt x="1348740" y="681990"/>
                  </a:cubicBezTo>
                  <a:cubicBezTo>
                    <a:pt x="1341120" y="681990"/>
                    <a:pt x="1329690" y="674370"/>
                    <a:pt x="1324610" y="665480"/>
                  </a:cubicBezTo>
                  <a:cubicBezTo>
                    <a:pt x="1318260" y="654050"/>
                    <a:pt x="1328420" y="632460"/>
                    <a:pt x="1322070" y="614680"/>
                  </a:cubicBezTo>
                  <a:cubicBezTo>
                    <a:pt x="1314450" y="591820"/>
                    <a:pt x="1287780" y="571500"/>
                    <a:pt x="1275080" y="544830"/>
                  </a:cubicBezTo>
                  <a:cubicBezTo>
                    <a:pt x="1259840" y="514350"/>
                    <a:pt x="1258570" y="466090"/>
                    <a:pt x="1244600" y="436880"/>
                  </a:cubicBezTo>
                  <a:cubicBezTo>
                    <a:pt x="1233170" y="414020"/>
                    <a:pt x="1203960" y="396240"/>
                    <a:pt x="1205230" y="382270"/>
                  </a:cubicBezTo>
                  <a:cubicBezTo>
                    <a:pt x="1205230" y="372110"/>
                    <a:pt x="1219200" y="358140"/>
                    <a:pt x="1226820" y="356870"/>
                  </a:cubicBezTo>
                  <a:cubicBezTo>
                    <a:pt x="1235710" y="356870"/>
                    <a:pt x="1248410" y="367030"/>
                    <a:pt x="1256030" y="382270"/>
                  </a:cubicBezTo>
                  <a:cubicBezTo>
                    <a:pt x="1275080" y="424180"/>
                    <a:pt x="1268730" y="614680"/>
                    <a:pt x="1252220" y="669290"/>
                  </a:cubicBezTo>
                  <a:cubicBezTo>
                    <a:pt x="1244600" y="693420"/>
                    <a:pt x="1238250" y="708660"/>
                    <a:pt x="1221740" y="717550"/>
                  </a:cubicBezTo>
                  <a:cubicBezTo>
                    <a:pt x="1202690" y="727710"/>
                    <a:pt x="1159510" y="725170"/>
                    <a:pt x="1136650" y="715010"/>
                  </a:cubicBezTo>
                  <a:cubicBezTo>
                    <a:pt x="1116330" y="706120"/>
                    <a:pt x="1101090" y="684530"/>
                    <a:pt x="1089660" y="668020"/>
                  </a:cubicBezTo>
                  <a:cubicBezTo>
                    <a:pt x="1078230" y="651510"/>
                    <a:pt x="1073150" y="638810"/>
                    <a:pt x="1065530" y="617220"/>
                  </a:cubicBezTo>
                  <a:cubicBezTo>
                    <a:pt x="1052830" y="581660"/>
                    <a:pt x="1043940" y="510540"/>
                    <a:pt x="1028700" y="469900"/>
                  </a:cubicBezTo>
                  <a:cubicBezTo>
                    <a:pt x="1018540" y="439420"/>
                    <a:pt x="989330" y="407670"/>
                    <a:pt x="990600" y="393700"/>
                  </a:cubicBezTo>
                  <a:cubicBezTo>
                    <a:pt x="991870" y="387350"/>
                    <a:pt x="998220" y="382270"/>
                    <a:pt x="1003300" y="381000"/>
                  </a:cubicBezTo>
                  <a:cubicBezTo>
                    <a:pt x="1010920" y="378460"/>
                    <a:pt x="1029970" y="382270"/>
                    <a:pt x="1036320" y="389890"/>
                  </a:cubicBezTo>
                  <a:cubicBezTo>
                    <a:pt x="1042670" y="398780"/>
                    <a:pt x="1041400" y="415290"/>
                    <a:pt x="1035050" y="434340"/>
                  </a:cubicBezTo>
                  <a:cubicBezTo>
                    <a:pt x="1016000" y="485140"/>
                    <a:pt x="877570" y="656590"/>
                    <a:pt x="840740" y="676910"/>
                  </a:cubicBezTo>
                  <a:cubicBezTo>
                    <a:pt x="830580" y="681990"/>
                    <a:pt x="824230" y="681990"/>
                    <a:pt x="817880" y="679450"/>
                  </a:cubicBezTo>
                  <a:cubicBezTo>
                    <a:pt x="811530" y="676910"/>
                    <a:pt x="805180" y="671830"/>
                    <a:pt x="801370" y="661670"/>
                  </a:cubicBezTo>
                  <a:cubicBezTo>
                    <a:pt x="792480" y="637540"/>
                    <a:pt x="792480" y="530860"/>
                    <a:pt x="805180" y="509270"/>
                  </a:cubicBezTo>
                  <a:cubicBezTo>
                    <a:pt x="810260" y="501650"/>
                    <a:pt x="819150" y="499110"/>
                    <a:pt x="825500" y="499110"/>
                  </a:cubicBezTo>
                  <a:cubicBezTo>
                    <a:pt x="833120" y="499110"/>
                    <a:pt x="842010" y="502920"/>
                    <a:pt x="847090" y="509270"/>
                  </a:cubicBezTo>
                  <a:cubicBezTo>
                    <a:pt x="853440" y="521970"/>
                    <a:pt x="853440" y="546100"/>
                    <a:pt x="845820" y="576580"/>
                  </a:cubicBezTo>
                  <a:cubicBezTo>
                    <a:pt x="826770" y="659130"/>
                    <a:pt x="698500" y="909320"/>
                    <a:pt x="642620" y="1005840"/>
                  </a:cubicBezTo>
                  <a:cubicBezTo>
                    <a:pt x="612140" y="1059180"/>
                    <a:pt x="582930" y="1104900"/>
                    <a:pt x="562610" y="1122680"/>
                  </a:cubicBezTo>
                  <a:cubicBezTo>
                    <a:pt x="554990" y="1130300"/>
                    <a:pt x="548640" y="1134110"/>
                    <a:pt x="542290" y="1132840"/>
                  </a:cubicBezTo>
                  <a:cubicBezTo>
                    <a:pt x="534670" y="1132840"/>
                    <a:pt x="523240" y="1125220"/>
                    <a:pt x="518160" y="1116330"/>
                  </a:cubicBezTo>
                  <a:cubicBezTo>
                    <a:pt x="513080" y="1102360"/>
                    <a:pt x="516890" y="1078230"/>
                    <a:pt x="524510" y="1052830"/>
                  </a:cubicBezTo>
                  <a:cubicBezTo>
                    <a:pt x="538480" y="1007110"/>
                    <a:pt x="590550" y="941070"/>
                    <a:pt x="626110" y="868680"/>
                  </a:cubicBezTo>
                  <a:cubicBezTo>
                    <a:pt x="674370" y="768350"/>
                    <a:pt x="745490" y="605790"/>
                    <a:pt x="778510" y="506730"/>
                  </a:cubicBezTo>
                  <a:cubicBezTo>
                    <a:pt x="801370" y="439420"/>
                    <a:pt x="819150" y="374650"/>
                    <a:pt x="824230" y="334010"/>
                  </a:cubicBezTo>
                  <a:cubicBezTo>
                    <a:pt x="826770" y="311150"/>
                    <a:pt x="819150" y="293370"/>
                    <a:pt x="824230" y="280670"/>
                  </a:cubicBezTo>
                  <a:cubicBezTo>
                    <a:pt x="826770" y="271780"/>
                    <a:pt x="833120" y="264160"/>
                    <a:pt x="839470" y="262890"/>
                  </a:cubicBezTo>
                  <a:cubicBezTo>
                    <a:pt x="848360" y="261620"/>
                    <a:pt x="866140" y="267970"/>
                    <a:pt x="871220" y="275590"/>
                  </a:cubicBezTo>
                  <a:cubicBezTo>
                    <a:pt x="877570" y="284480"/>
                    <a:pt x="873760" y="299720"/>
                    <a:pt x="869950" y="317500"/>
                  </a:cubicBezTo>
                  <a:cubicBezTo>
                    <a:pt x="864870" y="347980"/>
                    <a:pt x="834390" y="396240"/>
                    <a:pt x="822960" y="438150"/>
                  </a:cubicBezTo>
                  <a:cubicBezTo>
                    <a:pt x="812800" y="481330"/>
                    <a:pt x="815340" y="549910"/>
                    <a:pt x="803910" y="571500"/>
                  </a:cubicBezTo>
                  <a:cubicBezTo>
                    <a:pt x="798830" y="580390"/>
                    <a:pt x="792480" y="585470"/>
                    <a:pt x="784860" y="586740"/>
                  </a:cubicBezTo>
                  <a:cubicBezTo>
                    <a:pt x="778510" y="588010"/>
                    <a:pt x="767080" y="586740"/>
                    <a:pt x="763270" y="580390"/>
                  </a:cubicBezTo>
                  <a:cubicBezTo>
                    <a:pt x="755650" y="572770"/>
                    <a:pt x="754380" y="551180"/>
                    <a:pt x="756920" y="535940"/>
                  </a:cubicBezTo>
                  <a:cubicBezTo>
                    <a:pt x="758190" y="518160"/>
                    <a:pt x="768350" y="495300"/>
                    <a:pt x="779780" y="483870"/>
                  </a:cubicBezTo>
                  <a:cubicBezTo>
                    <a:pt x="788670" y="473710"/>
                    <a:pt x="797560" y="467360"/>
                    <a:pt x="810260" y="464820"/>
                  </a:cubicBezTo>
                  <a:cubicBezTo>
                    <a:pt x="826770" y="459740"/>
                    <a:pt x="858520" y="461010"/>
                    <a:pt x="873760" y="467360"/>
                  </a:cubicBezTo>
                  <a:cubicBezTo>
                    <a:pt x="883920" y="472440"/>
                    <a:pt x="892810" y="480060"/>
                    <a:pt x="896620" y="488950"/>
                  </a:cubicBezTo>
                  <a:cubicBezTo>
                    <a:pt x="901700" y="496570"/>
                    <a:pt x="894080" y="504190"/>
                    <a:pt x="900430" y="516890"/>
                  </a:cubicBezTo>
                  <a:cubicBezTo>
                    <a:pt x="918210" y="552450"/>
                    <a:pt x="1018540" y="645160"/>
                    <a:pt x="1087120" y="692150"/>
                  </a:cubicBezTo>
                  <a:cubicBezTo>
                    <a:pt x="1154430" y="739140"/>
                    <a:pt x="1245870" y="778510"/>
                    <a:pt x="1308100" y="800100"/>
                  </a:cubicBezTo>
                  <a:cubicBezTo>
                    <a:pt x="1350010" y="815340"/>
                    <a:pt x="1412240" y="831850"/>
                    <a:pt x="1416050" y="825500"/>
                  </a:cubicBezTo>
                  <a:cubicBezTo>
                    <a:pt x="1418590" y="821690"/>
                    <a:pt x="1402080" y="815340"/>
                    <a:pt x="1395730" y="803910"/>
                  </a:cubicBezTo>
                  <a:cubicBezTo>
                    <a:pt x="1381760" y="778510"/>
                    <a:pt x="1377950" y="704850"/>
                    <a:pt x="1358900" y="669290"/>
                  </a:cubicBezTo>
                  <a:cubicBezTo>
                    <a:pt x="1343660" y="640080"/>
                    <a:pt x="1319530" y="629920"/>
                    <a:pt x="1300480" y="601980"/>
                  </a:cubicBezTo>
                  <a:cubicBezTo>
                    <a:pt x="1273810" y="560070"/>
                    <a:pt x="1248410" y="478790"/>
                    <a:pt x="1220470" y="439420"/>
                  </a:cubicBezTo>
                  <a:cubicBezTo>
                    <a:pt x="1202690" y="414020"/>
                    <a:pt x="1182370" y="406400"/>
                    <a:pt x="1163320" y="382270"/>
                  </a:cubicBezTo>
                  <a:cubicBezTo>
                    <a:pt x="1137920" y="351790"/>
                    <a:pt x="1089660" y="289560"/>
                    <a:pt x="1087120" y="265430"/>
                  </a:cubicBezTo>
                  <a:cubicBezTo>
                    <a:pt x="1085850" y="256540"/>
                    <a:pt x="1090930" y="248920"/>
                    <a:pt x="1096010" y="243840"/>
                  </a:cubicBezTo>
                  <a:cubicBezTo>
                    <a:pt x="1101090" y="238760"/>
                    <a:pt x="1111250" y="236220"/>
                    <a:pt x="1118870" y="237490"/>
                  </a:cubicBezTo>
                  <a:cubicBezTo>
                    <a:pt x="1125220" y="240030"/>
                    <a:pt x="1132840" y="246380"/>
                    <a:pt x="1136650" y="254000"/>
                  </a:cubicBezTo>
                  <a:cubicBezTo>
                    <a:pt x="1141730" y="265430"/>
                    <a:pt x="1132840" y="293370"/>
                    <a:pt x="1139190" y="306070"/>
                  </a:cubicBezTo>
                  <a:cubicBezTo>
                    <a:pt x="1143000" y="314960"/>
                    <a:pt x="1151890" y="314960"/>
                    <a:pt x="1159510" y="325120"/>
                  </a:cubicBezTo>
                  <a:cubicBezTo>
                    <a:pt x="1172210" y="346710"/>
                    <a:pt x="1179830" y="407670"/>
                    <a:pt x="1195070" y="439420"/>
                  </a:cubicBezTo>
                  <a:cubicBezTo>
                    <a:pt x="1206500" y="466090"/>
                    <a:pt x="1224280" y="477520"/>
                    <a:pt x="1238250" y="505460"/>
                  </a:cubicBezTo>
                  <a:cubicBezTo>
                    <a:pt x="1259840" y="553720"/>
                    <a:pt x="1308100" y="670560"/>
                    <a:pt x="1303020" y="703580"/>
                  </a:cubicBezTo>
                  <a:cubicBezTo>
                    <a:pt x="1301750" y="716280"/>
                    <a:pt x="1294130" y="725170"/>
                    <a:pt x="1286510" y="727710"/>
                  </a:cubicBezTo>
                  <a:cubicBezTo>
                    <a:pt x="1278890" y="730250"/>
                    <a:pt x="1262380" y="725170"/>
                    <a:pt x="1256030" y="715010"/>
                  </a:cubicBezTo>
                  <a:cubicBezTo>
                    <a:pt x="1240790" y="693420"/>
                    <a:pt x="1266190" y="605790"/>
                    <a:pt x="1252220" y="568960"/>
                  </a:cubicBezTo>
                  <a:cubicBezTo>
                    <a:pt x="1240790" y="541020"/>
                    <a:pt x="1210310" y="525780"/>
                    <a:pt x="1197610" y="504190"/>
                  </a:cubicBezTo>
                  <a:cubicBezTo>
                    <a:pt x="1187450" y="486410"/>
                    <a:pt x="1191260" y="464820"/>
                    <a:pt x="1179830" y="449580"/>
                  </a:cubicBezTo>
                  <a:cubicBezTo>
                    <a:pt x="1168400" y="434340"/>
                    <a:pt x="1144270" y="429260"/>
                    <a:pt x="1125220" y="411480"/>
                  </a:cubicBezTo>
                  <a:cubicBezTo>
                    <a:pt x="1099820" y="387350"/>
                    <a:pt x="1066800" y="331470"/>
                    <a:pt x="1042670" y="313690"/>
                  </a:cubicBezTo>
                  <a:cubicBezTo>
                    <a:pt x="1027430" y="302260"/>
                    <a:pt x="1005840" y="306070"/>
                    <a:pt x="999490" y="295910"/>
                  </a:cubicBezTo>
                  <a:cubicBezTo>
                    <a:pt x="995680" y="288290"/>
                    <a:pt x="999490" y="269240"/>
                    <a:pt x="1004570" y="262890"/>
                  </a:cubicBezTo>
                  <a:cubicBezTo>
                    <a:pt x="1010920" y="257810"/>
                    <a:pt x="1022350" y="255270"/>
                    <a:pt x="1033780" y="260350"/>
                  </a:cubicBezTo>
                  <a:cubicBezTo>
                    <a:pt x="1064260" y="273050"/>
                    <a:pt x="1121410" y="378460"/>
                    <a:pt x="1162050" y="421640"/>
                  </a:cubicBezTo>
                  <a:cubicBezTo>
                    <a:pt x="1191260" y="453390"/>
                    <a:pt x="1215390" y="466090"/>
                    <a:pt x="1247140" y="500380"/>
                  </a:cubicBezTo>
                  <a:cubicBezTo>
                    <a:pt x="1295400" y="553720"/>
                    <a:pt x="1377950" y="651510"/>
                    <a:pt x="1412240" y="716280"/>
                  </a:cubicBezTo>
                  <a:cubicBezTo>
                    <a:pt x="1436370" y="759460"/>
                    <a:pt x="1461770" y="817880"/>
                    <a:pt x="1454150" y="835660"/>
                  </a:cubicBezTo>
                  <a:cubicBezTo>
                    <a:pt x="1451610" y="844550"/>
                    <a:pt x="1441450" y="847090"/>
                    <a:pt x="1433830" y="848360"/>
                  </a:cubicBezTo>
                  <a:cubicBezTo>
                    <a:pt x="1427480" y="848360"/>
                    <a:pt x="1418590" y="844550"/>
                    <a:pt x="1412240" y="838200"/>
                  </a:cubicBezTo>
                  <a:cubicBezTo>
                    <a:pt x="1402080" y="826770"/>
                    <a:pt x="1405890" y="806450"/>
                    <a:pt x="1389380" y="777240"/>
                  </a:cubicBezTo>
                  <a:cubicBezTo>
                    <a:pt x="1330960" y="679450"/>
                    <a:pt x="906780" y="256540"/>
                    <a:pt x="886460" y="189230"/>
                  </a:cubicBezTo>
                  <a:cubicBezTo>
                    <a:pt x="882650" y="177800"/>
                    <a:pt x="885190" y="171450"/>
                    <a:pt x="889000" y="165100"/>
                  </a:cubicBezTo>
                  <a:cubicBezTo>
                    <a:pt x="892810" y="160020"/>
                    <a:pt x="901700" y="153670"/>
                    <a:pt x="910590" y="154940"/>
                  </a:cubicBezTo>
                  <a:cubicBezTo>
                    <a:pt x="925830" y="156210"/>
                    <a:pt x="960120" y="187960"/>
                    <a:pt x="969010" y="203200"/>
                  </a:cubicBezTo>
                  <a:cubicBezTo>
                    <a:pt x="975360" y="213360"/>
                    <a:pt x="969010" y="226060"/>
                    <a:pt x="974090" y="232410"/>
                  </a:cubicBezTo>
                  <a:cubicBezTo>
                    <a:pt x="979170" y="240030"/>
                    <a:pt x="991870" y="238760"/>
                    <a:pt x="1000760" y="247650"/>
                  </a:cubicBezTo>
                  <a:cubicBezTo>
                    <a:pt x="1017270" y="262890"/>
                    <a:pt x="1032510" y="313690"/>
                    <a:pt x="1049020" y="330200"/>
                  </a:cubicBezTo>
                  <a:cubicBezTo>
                    <a:pt x="1057910" y="340360"/>
                    <a:pt x="1065530" y="337820"/>
                    <a:pt x="1078230" y="349250"/>
                  </a:cubicBezTo>
                  <a:cubicBezTo>
                    <a:pt x="1116330" y="383540"/>
                    <a:pt x="1259840" y="549910"/>
                    <a:pt x="1271270" y="595630"/>
                  </a:cubicBezTo>
                  <a:cubicBezTo>
                    <a:pt x="1275080" y="610870"/>
                    <a:pt x="1271270" y="623570"/>
                    <a:pt x="1264920" y="629920"/>
                  </a:cubicBezTo>
                  <a:cubicBezTo>
                    <a:pt x="1259840" y="635000"/>
                    <a:pt x="1236980" y="631190"/>
                    <a:pt x="1236980" y="631190"/>
                  </a:cubicBezTo>
                  <a:cubicBezTo>
                    <a:pt x="1236980" y="632460"/>
                    <a:pt x="1263650" y="633730"/>
                    <a:pt x="1263650" y="633730"/>
                  </a:cubicBezTo>
                  <a:cubicBezTo>
                    <a:pt x="1263650" y="632460"/>
                    <a:pt x="1216660" y="629920"/>
                    <a:pt x="1207770" y="621030"/>
                  </a:cubicBezTo>
                  <a:cubicBezTo>
                    <a:pt x="1201420" y="614680"/>
                    <a:pt x="1209040" y="601980"/>
                    <a:pt x="1203960" y="591820"/>
                  </a:cubicBezTo>
                  <a:cubicBezTo>
                    <a:pt x="1196340" y="577850"/>
                    <a:pt x="1167130" y="562610"/>
                    <a:pt x="1156970" y="546100"/>
                  </a:cubicBezTo>
                  <a:cubicBezTo>
                    <a:pt x="1149350" y="533400"/>
                    <a:pt x="1153160" y="519430"/>
                    <a:pt x="1144270" y="504190"/>
                  </a:cubicBezTo>
                  <a:cubicBezTo>
                    <a:pt x="1126490" y="473710"/>
                    <a:pt x="1074420" y="434340"/>
                    <a:pt x="1041400" y="392430"/>
                  </a:cubicBezTo>
                  <a:cubicBezTo>
                    <a:pt x="1003300" y="344170"/>
                    <a:pt x="937260" y="266700"/>
                    <a:pt x="930910" y="231140"/>
                  </a:cubicBezTo>
                  <a:cubicBezTo>
                    <a:pt x="927100" y="214630"/>
                    <a:pt x="930910" y="198120"/>
                    <a:pt x="937260" y="193040"/>
                  </a:cubicBezTo>
                  <a:cubicBezTo>
                    <a:pt x="944880" y="189230"/>
                    <a:pt x="960120" y="193040"/>
                    <a:pt x="970280" y="199390"/>
                  </a:cubicBezTo>
                  <a:cubicBezTo>
                    <a:pt x="988060" y="212090"/>
                    <a:pt x="1003300" y="250190"/>
                    <a:pt x="1017270" y="279400"/>
                  </a:cubicBezTo>
                  <a:cubicBezTo>
                    <a:pt x="1032510" y="312420"/>
                    <a:pt x="1038860" y="365760"/>
                    <a:pt x="1052830" y="391160"/>
                  </a:cubicBezTo>
                  <a:cubicBezTo>
                    <a:pt x="1061720" y="405130"/>
                    <a:pt x="1070610" y="406400"/>
                    <a:pt x="1079500" y="421640"/>
                  </a:cubicBezTo>
                  <a:cubicBezTo>
                    <a:pt x="1098550" y="457200"/>
                    <a:pt x="1140460" y="570230"/>
                    <a:pt x="1136650" y="605790"/>
                  </a:cubicBezTo>
                  <a:cubicBezTo>
                    <a:pt x="1134110" y="621030"/>
                    <a:pt x="1117600" y="627380"/>
                    <a:pt x="1117600" y="637540"/>
                  </a:cubicBezTo>
                  <a:cubicBezTo>
                    <a:pt x="1117600" y="646430"/>
                    <a:pt x="1131570" y="655320"/>
                    <a:pt x="1131570" y="662940"/>
                  </a:cubicBezTo>
                  <a:cubicBezTo>
                    <a:pt x="1131570" y="669290"/>
                    <a:pt x="1125220" y="679450"/>
                    <a:pt x="1118870" y="683260"/>
                  </a:cubicBezTo>
                  <a:cubicBezTo>
                    <a:pt x="1113790" y="685800"/>
                    <a:pt x="1103630" y="688340"/>
                    <a:pt x="1096010" y="684530"/>
                  </a:cubicBezTo>
                  <a:cubicBezTo>
                    <a:pt x="1079500" y="676910"/>
                    <a:pt x="1056640" y="645160"/>
                    <a:pt x="1040130" y="617220"/>
                  </a:cubicBezTo>
                  <a:cubicBezTo>
                    <a:pt x="1018540" y="580390"/>
                    <a:pt x="1013460" y="509270"/>
                    <a:pt x="988060" y="474980"/>
                  </a:cubicBezTo>
                  <a:cubicBezTo>
                    <a:pt x="969010" y="449580"/>
                    <a:pt x="938530" y="431800"/>
                    <a:pt x="914400" y="422910"/>
                  </a:cubicBezTo>
                  <a:cubicBezTo>
                    <a:pt x="892810" y="415290"/>
                    <a:pt x="869950" y="416560"/>
                    <a:pt x="850900" y="420370"/>
                  </a:cubicBezTo>
                  <a:cubicBezTo>
                    <a:pt x="834390" y="422910"/>
                    <a:pt x="807720" y="441960"/>
                    <a:pt x="806450" y="440690"/>
                  </a:cubicBezTo>
                  <a:cubicBezTo>
                    <a:pt x="806450" y="439420"/>
                    <a:pt x="829310" y="422910"/>
                    <a:pt x="829310" y="422910"/>
                  </a:cubicBezTo>
                  <a:cubicBezTo>
                    <a:pt x="829310" y="422910"/>
                    <a:pt x="811530" y="443230"/>
                    <a:pt x="803910" y="444500"/>
                  </a:cubicBezTo>
                  <a:cubicBezTo>
                    <a:pt x="796290" y="445770"/>
                    <a:pt x="787400" y="440690"/>
                    <a:pt x="782320" y="433070"/>
                  </a:cubicBezTo>
                  <a:cubicBezTo>
                    <a:pt x="775970" y="421640"/>
                    <a:pt x="777240" y="388620"/>
                    <a:pt x="783590" y="367030"/>
                  </a:cubicBezTo>
                  <a:cubicBezTo>
                    <a:pt x="791210" y="344170"/>
                    <a:pt x="812800" y="311150"/>
                    <a:pt x="830580" y="302260"/>
                  </a:cubicBezTo>
                  <a:cubicBezTo>
                    <a:pt x="844550" y="294640"/>
                    <a:pt x="863600" y="298450"/>
                    <a:pt x="875030" y="303530"/>
                  </a:cubicBezTo>
                  <a:cubicBezTo>
                    <a:pt x="883920" y="308610"/>
                    <a:pt x="889000" y="312420"/>
                    <a:pt x="896620" y="326390"/>
                  </a:cubicBezTo>
                  <a:cubicBezTo>
                    <a:pt x="916940" y="365760"/>
                    <a:pt x="941070" y="509270"/>
                    <a:pt x="946150" y="595630"/>
                  </a:cubicBezTo>
                  <a:cubicBezTo>
                    <a:pt x="951230" y="675640"/>
                    <a:pt x="948690" y="773430"/>
                    <a:pt x="933450" y="828040"/>
                  </a:cubicBezTo>
                  <a:cubicBezTo>
                    <a:pt x="924560" y="861060"/>
                    <a:pt x="911860" y="892810"/>
                    <a:pt x="894080" y="902970"/>
                  </a:cubicBezTo>
                  <a:cubicBezTo>
                    <a:pt x="881380" y="909320"/>
                    <a:pt x="861060" y="908050"/>
                    <a:pt x="849630" y="900430"/>
                  </a:cubicBezTo>
                  <a:cubicBezTo>
                    <a:pt x="836930" y="891540"/>
                    <a:pt x="830580" y="872490"/>
                    <a:pt x="825500" y="845820"/>
                  </a:cubicBezTo>
                  <a:cubicBezTo>
                    <a:pt x="810260" y="783590"/>
                    <a:pt x="830580" y="607060"/>
                    <a:pt x="819150" y="515620"/>
                  </a:cubicBezTo>
                  <a:cubicBezTo>
                    <a:pt x="810260" y="447040"/>
                    <a:pt x="782320" y="384810"/>
                    <a:pt x="777240" y="340360"/>
                  </a:cubicBezTo>
                  <a:cubicBezTo>
                    <a:pt x="773430" y="312420"/>
                    <a:pt x="768350" y="284480"/>
                    <a:pt x="777240" y="273050"/>
                  </a:cubicBezTo>
                  <a:cubicBezTo>
                    <a:pt x="782320" y="265430"/>
                    <a:pt x="796290" y="261620"/>
                    <a:pt x="803910" y="262890"/>
                  </a:cubicBezTo>
                  <a:cubicBezTo>
                    <a:pt x="810260" y="264160"/>
                    <a:pt x="819150" y="267970"/>
                    <a:pt x="821690" y="278130"/>
                  </a:cubicBezTo>
                  <a:cubicBezTo>
                    <a:pt x="831850" y="313690"/>
                    <a:pt x="759460" y="538480"/>
                    <a:pt x="730250" y="572770"/>
                  </a:cubicBezTo>
                  <a:cubicBezTo>
                    <a:pt x="721360" y="582930"/>
                    <a:pt x="712470" y="586740"/>
                    <a:pt x="704850" y="586740"/>
                  </a:cubicBezTo>
                  <a:cubicBezTo>
                    <a:pt x="697230" y="585470"/>
                    <a:pt x="688340" y="577850"/>
                    <a:pt x="683260" y="566420"/>
                  </a:cubicBezTo>
                  <a:cubicBezTo>
                    <a:pt x="673100" y="543560"/>
                    <a:pt x="675640" y="462280"/>
                    <a:pt x="689610" y="436880"/>
                  </a:cubicBezTo>
                  <a:cubicBezTo>
                    <a:pt x="698500" y="422910"/>
                    <a:pt x="721360" y="422910"/>
                    <a:pt x="727710" y="412750"/>
                  </a:cubicBezTo>
                  <a:cubicBezTo>
                    <a:pt x="732790" y="402590"/>
                    <a:pt x="725170" y="384810"/>
                    <a:pt x="731520" y="378460"/>
                  </a:cubicBezTo>
                  <a:cubicBezTo>
                    <a:pt x="736600" y="373380"/>
                    <a:pt x="749300" y="372110"/>
                    <a:pt x="759460" y="374650"/>
                  </a:cubicBezTo>
                  <a:cubicBezTo>
                    <a:pt x="775970" y="381000"/>
                    <a:pt x="796290" y="405130"/>
                    <a:pt x="815340" y="429260"/>
                  </a:cubicBezTo>
                  <a:cubicBezTo>
                    <a:pt x="843280" y="468630"/>
                    <a:pt x="890270" y="552450"/>
                    <a:pt x="901700" y="598170"/>
                  </a:cubicBezTo>
                  <a:cubicBezTo>
                    <a:pt x="908050" y="627380"/>
                    <a:pt x="905510" y="670560"/>
                    <a:pt x="900430" y="671830"/>
                  </a:cubicBezTo>
                  <a:cubicBezTo>
                    <a:pt x="889000" y="673100"/>
                    <a:pt x="834390" y="450850"/>
                    <a:pt x="807720" y="396240"/>
                  </a:cubicBezTo>
                  <a:cubicBezTo>
                    <a:pt x="796290" y="372110"/>
                    <a:pt x="782320" y="367030"/>
                    <a:pt x="774700" y="346710"/>
                  </a:cubicBezTo>
                  <a:cubicBezTo>
                    <a:pt x="765810" y="325120"/>
                    <a:pt x="753110" y="285750"/>
                    <a:pt x="760730" y="271780"/>
                  </a:cubicBezTo>
                  <a:cubicBezTo>
                    <a:pt x="767080" y="262890"/>
                    <a:pt x="784860" y="256540"/>
                    <a:pt x="797560" y="261620"/>
                  </a:cubicBezTo>
                  <a:cubicBezTo>
                    <a:pt x="821690" y="270510"/>
                    <a:pt x="854710" y="335280"/>
                    <a:pt x="872490" y="373380"/>
                  </a:cubicBezTo>
                  <a:cubicBezTo>
                    <a:pt x="887730" y="406400"/>
                    <a:pt x="882650" y="433070"/>
                    <a:pt x="901700" y="471170"/>
                  </a:cubicBezTo>
                  <a:cubicBezTo>
                    <a:pt x="935990" y="538480"/>
                    <a:pt x="1064260" y="674370"/>
                    <a:pt x="1088390" y="725170"/>
                  </a:cubicBezTo>
                  <a:cubicBezTo>
                    <a:pt x="1098550" y="745490"/>
                    <a:pt x="1106170" y="760730"/>
                    <a:pt x="1101090" y="769620"/>
                  </a:cubicBezTo>
                  <a:cubicBezTo>
                    <a:pt x="1096010" y="778510"/>
                    <a:pt x="1075690" y="786130"/>
                    <a:pt x="1065530" y="784860"/>
                  </a:cubicBezTo>
                  <a:cubicBezTo>
                    <a:pt x="1056640" y="783590"/>
                    <a:pt x="1045210" y="772160"/>
                    <a:pt x="1041400" y="763270"/>
                  </a:cubicBezTo>
                  <a:cubicBezTo>
                    <a:pt x="1036320" y="755650"/>
                    <a:pt x="1042670" y="744220"/>
                    <a:pt x="1037590" y="735330"/>
                  </a:cubicBezTo>
                  <a:cubicBezTo>
                    <a:pt x="1028700" y="721360"/>
                    <a:pt x="1002030" y="715010"/>
                    <a:pt x="979170" y="695960"/>
                  </a:cubicBezTo>
                  <a:cubicBezTo>
                    <a:pt x="935990" y="660400"/>
                    <a:pt x="836930" y="567690"/>
                    <a:pt x="808990" y="527050"/>
                  </a:cubicBezTo>
                  <a:cubicBezTo>
                    <a:pt x="796290" y="509270"/>
                    <a:pt x="800100" y="497840"/>
                    <a:pt x="788670" y="481330"/>
                  </a:cubicBezTo>
                  <a:cubicBezTo>
                    <a:pt x="772160" y="457200"/>
                    <a:pt x="715010" y="419100"/>
                    <a:pt x="712470" y="400050"/>
                  </a:cubicBezTo>
                  <a:cubicBezTo>
                    <a:pt x="711200" y="391160"/>
                    <a:pt x="718820" y="383540"/>
                    <a:pt x="725170" y="379730"/>
                  </a:cubicBezTo>
                  <a:cubicBezTo>
                    <a:pt x="730250" y="375920"/>
                    <a:pt x="740410" y="375920"/>
                    <a:pt x="748030" y="378460"/>
                  </a:cubicBezTo>
                  <a:cubicBezTo>
                    <a:pt x="760730" y="382270"/>
                    <a:pt x="773430" y="396240"/>
                    <a:pt x="786130" y="411480"/>
                  </a:cubicBezTo>
                  <a:cubicBezTo>
                    <a:pt x="807720" y="435610"/>
                    <a:pt x="822960" y="483870"/>
                    <a:pt x="855980" y="515620"/>
                  </a:cubicBezTo>
                  <a:cubicBezTo>
                    <a:pt x="897890" y="556260"/>
                    <a:pt x="985520" y="617220"/>
                    <a:pt x="1029970" y="622300"/>
                  </a:cubicBezTo>
                  <a:cubicBezTo>
                    <a:pt x="1054100" y="624840"/>
                    <a:pt x="1079500" y="617220"/>
                    <a:pt x="1090930" y="600710"/>
                  </a:cubicBezTo>
                  <a:cubicBezTo>
                    <a:pt x="1106170" y="576580"/>
                    <a:pt x="1101090" y="511810"/>
                    <a:pt x="1083310" y="473710"/>
                  </a:cubicBezTo>
                  <a:cubicBezTo>
                    <a:pt x="1065530" y="431800"/>
                    <a:pt x="1014730" y="396240"/>
                    <a:pt x="972820" y="363220"/>
                  </a:cubicBezTo>
                  <a:cubicBezTo>
                    <a:pt x="927100" y="327660"/>
                    <a:pt x="850900" y="300990"/>
                    <a:pt x="816610" y="271780"/>
                  </a:cubicBezTo>
                  <a:cubicBezTo>
                    <a:pt x="797560" y="254000"/>
                    <a:pt x="797560" y="228600"/>
                    <a:pt x="777240" y="219710"/>
                  </a:cubicBezTo>
                  <a:cubicBezTo>
                    <a:pt x="748030" y="207010"/>
                    <a:pt x="697230" y="203200"/>
                    <a:pt x="650240" y="224790"/>
                  </a:cubicBezTo>
                  <a:cubicBezTo>
                    <a:pt x="558800" y="270510"/>
                    <a:pt x="424180" y="478790"/>
                    <a:pt x="326390" y="600710"/>
                  </a:cubicBezTo>
                  <a:cubicBezTo>
                    <a:pt x="236220" y="712470"/>
                    <a:pt x="132080" y="901700"/>
                    <a:pt x="81280" y="929640"/>
                  </a:cubicBezTo>
                  <a:cubicBezTo>
                    <a:pt x="66040" y="938530"/>
                    <a:pt x="50800" y="937260"/>
                    <a:pt x="43180" y="932180"/>
                  </a:cubicBezTo>
                  <a:cubicBezTo>
                    <a:pt x="36830" y="927100"/>
                    <a:pt x="35560" y="914400"/>
                    <a:pt x="38100" y="904240"/>
                  </a:cubicBezTo>
                  <a:cubicBezTo>
                    <a:pt x="43180" y="883920"/>
                    <a:pt x="67310" y="863600"/>
                    <a:pt x="99060" y="830580"/>
                  </a:cubicBezTo>
                  <a:cubicBezTo>
                    <a:pt x="175260" y="750570"/>
                    <a:pt x="427990" y="538480"/>
                    <a:pt x="518160" y="445770"/>
                  </a:cubicBezTo>
                  <a:cubicBezTo>
                    <a:pt x="565150" y="397510"/>
                    <a:pt x="593090" y="339090"/>
                    <a:pt x="618490" y="331470"/>
                  </a:cubicBezTo>
                  <a:cubicBezTo>
                    <a:pt x="631190" y="327660"/>
                    <a:pt x="646430" y="334010"/>
                    <a:pt x="651510" y="340360"/>
                  </a:cubicBezTo>
                  <a:cubicBezTo>
                    <a:pt x="655320" y="346710"/>
                    <a:pt x="655320" y="358140"/>
                    <a:pt x="650240" y="369570"/>
                  </a:cubicBezTo>
                  <a:cubicBezTo>
                    <a:pt x="636270" y="401320"/>
                    <a:pt x="552450" y="477520"/>
                    <a:pt x="506730" y="516890"/>
                  </a:cubicBezTo>
                  <a:cubicBezTo>
                    <a:pt x="472440" y="547370"/>
                    <a:pt x="433070" y="582930"/>
                    <a:pt x="407670" y="591820"/>
                  </a:cubicBezTo>
                  <a:cubicBezTo>
                    <a:pt x="394970" y="596900"/>
                    <a:pt x="381000" y="596900"/>
                    <a:pt x="374650" y="591820"/>
                  </a:cubicBezTo>
                  <a:cubicBezTo>
                    <a:pt x="368300" y="586740"/>
                    <a:pt x="369570" y="563880"/>
                    <a:pt x="367030" y="563880"/>
                  </a:cubicBezTo>
                  <a:cubicBezTo>
                    <a:pt x="365760" y="563880"/>
                    <a:pt x="363220" y="579120"/>
                    <a:pt x="363220" y="579120"/>
                  </a:cubicBezTo>
                  <a:cubicBezTo>
                    <a:pt x="363220" y="579120"/>
                    <a:pt x="369570" y="537210"/>
                    <a:pt x="382270" y="506730"/>
                  </a:cubicBezTo>
                  <a:cubicBezTo>
                    <a:pt x="407670" y="447040"/>
                    <a:pt x="483870" y="323850"/>
                    <a:pt x="535940" y="259080"/>
                  </a:cubicBezTo>
                  <a:cubicBezTo>
                    <a:pt x="575310" y="210820"/>
                    <a:pt x="629920" y="143510"/>
                    <a:pt x="655320" y="143510"/>
                  </a:cubicBezTo>
                  <a:cubicBezTo>
                    <a:pt x="668020" y="143510"/>
                    <a:pt x="680720" y="157480"/>
                    <a:pt x="683260" y="170180"/>
                  </a:cubicBezTo>
                  <a:cubicBezTo>
                    <a:pt x="688340" y="187960"/>
                    <a:pt x="673100" y="215900"/>
                    <a:pt x="656590" y="251460"/>
                  </a:cubicBezTo>
                  <a:cubicBezTo>
                    <a:pt x="619760" y="328930"/>
                    <a:pt x="529590" y="478790"/>
                    <a:pt x="441960" y="600710"/>
                  </a:cubicBezTo>
                  <a:cubicBezTo>
                    <a:pt x="334010" y="750570"/>
                    <a:pt x="104140" y="1037590"/>
                    <a:pt x="45720" y="1073150"/>
                  </a:cubicBezTo>
                  <a:cubicBezTo>
                    <a:pt x="31750" y="1080770"/>
                    <a:pt x="24130" y="1082040"/>
                    <a:pt x="16510" y="1079500"/>
                  </a:cubicBezTo>
                  <a:cubicBezTo>
                    <a:pt x="10160" y="1076960"/>
                    <a:pt x="3810" y="1068070"/>
                    <a:pt x="1270" y="1060450"/>
                  </a:cubicBezTo>
                  <a:cubicBezTo>
                    <a:pt x="0" y="1054100"/>
                    <a:pt x="2540" y="1046480"/>
                    <a:pt x="8890" y="1037590"/>
                  </a:cubicBezTo>
                  <a:cubicBezTo>
                    <a:pt x="17780" y="1023620"/>
                    <a:pt x="39370" y="1016000"/>
                    <a:pt x="66040" y="989330"/>
                  </a:cubicBezTo>
                  <a:cubicBezTo>
                    <a:pt x="156210" y="897890"/>
                    <a:pt x="508000" y="389890"/>
                    <a:pt x="586740" y="347980"/>
                  </a:cubicBezTo>
                  <a:cubicBezTo>
                    <a:pt x="603250" y="337820"/>
                    <a:pt x="617220" y="337820"/>
                    <a:pt x="624840" y="342900"/>
                  </a:cubicBezTo>
                  <a:cubicBezTo>
                    <a:pt x="631190" y="347980"/>
                    <a:pt x="632460" y="361950"/>
                    <a:pt x="628650" y="377190"/>
                  </a:cubicBezTo>
                  <a:cubicBezTo>
                    <a:pt x="615950" y="420370"/>
                    <a:pt x="510540" y="541020"/>
                    <a:pt x="453390" y="608330"/>
                  </a:cubicBezTo>
                  <a:cubicBezTo>
                    <a:pt x="403860" y="665480"/>
                    <a:pt x="345440" y="723900"/>
                    <a:pt x="307340" y="758190"/>
                  </a:cubicBezTo>
                  <a:cubicBezTo>
                    <a:pt x="285750" y="777240"/>
                    <a:pt x="269240" y="796290"/>
                    <a:pt x="254000" y="798830"/>
                  </a:cubicBezTo>
                  <a:cubicBezTo>
                    <a:pt x="242570" y="801370"/>
                    <a:pt x="231140" y="797560"/>
                    <a:pt x="226060" y="791210"/>
                  </a:cubicBezTo>
                  <a:cubicBezTo>
                    <a:pt x="220980" y="786130"/>
                    <a:pt x="219710" y="777240"/>
                    <a:pt x="219710" y="768350"/>
                  </a:cubicBezTo>
                  <a:cubicBezTo>
                    <a:pt x="222250" y="754380"/>
                    <a:pt x="233680" y="730250"/>
                    <a:pt x="245110" y="716280"/>
                  </a:cubicBezTo>
                  <a:cubicBezTo>
                    <a:pt x="257810" y="702310"/>
                    <a:pt x="275590" y="702310"/>
                    <a:pt x="292100" y="683260"/>
                  </a:cubicBezTo>
                  <a:cubicBezTo>
                    <a:pt x="328930" y="640080"/>
                    <a:pt x="373380" y="504190"/>
                    <a:pt x="417830" y="431800"/>
                  </a:cubicBezTo>
                  <a:cubicBezTo>
                    <a:pt x="452120" y="374650"/>
                    <a:pt x="496570" y="292100"/>
                    <a:pt x="525780" y="283210"/>
                  </a:cubicBezTo>
                  <a:cubicBezTo>
                    <a:pt x="537210" y="279400"/>
                    <a:pt x="552450" y="285750"/>
                    <a:pt x="557530" y="292100"/>
                  </a:cubicBezTo>
                  <a:cubicBezTo>
                    <a:pt x="562610" y="298450"/>
                    <a:pt x="561340" y="311150"/>
                    <a:pt x="556260" y="321310"/>
                  </a:cubicBezTo>
                  <a:cubicBezTo>
                    <a:pt x="549910" y="336550"/>
                    <a:pt x="528320" y="346710"/>
                    <a:pt x="509270" y="370840"/>
                  </a:cubicBezTo>
                  <a:cubicBezTo>
                    <a:pt x="469900" y="422910"/>
                    <a:pt x="384810" y="632460"/>
                    <a:pt x="355600" y="633730"/>
                  </a:cubicBezTo>
                  <a:cubicBezTo>
                    <a:pt x="345440" y="633730"/>
                    <a:pt x="334010" y="615950"/>
                    <a:pt x="332740" y="600710"/>
                  </a:cubicBezTo>
                  <a:cubicBezTo>
                    <a:pt x="331470" y="570230"/>
                    <a:pt x="383540" y="502920"/>
                    <a:pt x="411480" y="459740"/>
                  </a:cubicBezTo>
                  <a:cubicBezTo>
                    <a:pt x="436880" y="420370"/>
                    <a:pt x="482600" y="378460"/>
                    <a:pt x="492760" y="351790"/>
                  </a:cubicBezTo>
                  <a:cubicBezTo>
                    <a:pt x="497840" y="337820"/>
                    <a:pt x="488950" y="325120"/>
                    <a:pt x="495300" y="318770"/>
                  </a:cubicBezTo>
                  <a:cubicBezTo>
                    <a:pt x="500380" y="312420"/>
                    <a:pt x="514350" y="307340"/>
                    <a:pt x="521970" y="308610"/>
                  </a:cubicBezTo>
                  <a:cubicBezTo>
                    <a:pt x="528320" y="309880"/>
                    <a:pt x="535940" y="317500"/>
                    <a:pt x="539750" y="323850"/>
                  </a:cubicBezTo>
                  <a:cubicBezTo>
                    <a:pt x="543560" y="334010"/>
                    <a:pt x="541020" y="347980"/>
                    <a:pt x="535940" y="364490"/>
                  </a:cubicBezTo>
                  <a:cubicBezTo>
                    <a:pt x="527050" y="391160"/>
                    <a:pt x="486410" y="430530"/>
                    <a:pt x="467360" y="469900"/>
                  </a:cubicBezTo>
                  <a:cubicBezTo>
                    <a:pt x="447040" y="515620"/>
                    <a:pt x="431800" y="576580"/>
                    <a:pt x="422910" y="622300"/>
                  </a:cubicBezTo>
                  <a:cubicBezTo>
                    <a:pt x="415290" y="660400"/>
                    <a:pt x="420370" y="693420"/>
                    <a:pt x="414020" y="725170"/>
                  </a:cubicBezTo>
                  <a:cubicBezTo>
                    <a:pt x="408940" y="755650"/>
                    <a:pt x="381000" y="805180"/>
                    <a:pt x="388620" y="810260"/>
                  </a:cubicBezTo>
                  <a:cubicBezTo>
                    <a:pt x="397510" y="816610"/>
                    <a:pt x="433070" y="788670"/>
                    <a:pt x="464820" y="760730"/>
                  </a:cubicBezTo>
                  <a:cubicBezTo>
                    <a:pt x="539750" y="697230"/>
                    <a:pt x="741680" y="421640"/>
                    <a:pt x="798830" y="397510"/>
                  </a:cubicBezTo>
                  <a:cubicBezTo>
                    <a:pt x="812800" y="391160"/>
                    <a:pt x="825500" y="393700"/>
                    <a:pt x="831850" y="398780"/>
                  </a:cubicBezTo>
                  <a:cubicBezTo>
                    <a:pt x="838200" y="405130"/>
                    <a:pt x="842010" y="415290"/>
                    <a:pt x="836930" y="427990"/>
                  </a:cubicBezTo>
                  <a:cubicBezTo>
                    <a:pt x="824230" y="469900"/>
                    <a:pt x="671830" y="603250"/>
                    <a:pt x="596900" y="656590"/>
                  </a:cubicBezTo>
                  <a:cubicBezTo>
                    <a:pt x="543560" y="694690"/>
                    <a:pt x="477520" y="734060"/>
                    <a:pt x="445770" y="735330"/>
                  </a:cubicBezTo>
                  <a:cubicBezTo>
                    <a:pt x="430530" y="736600"/>
                    <a:pt x="415290" y="731520"/>
                    <a:pt x="411480" y="721360"/>
                  </a:cubicBezTo>
                  <a:cubicBezTo>
                    <a:pt x="405130" y="703580"/>
                    <a:pt x="431800" y="665480"/>
                    <a:pt x="454660" y="623570"/>
                  </a:cubicBezTo>
                  <a:cubicBezTo>
                    <a:pt x="502920" y="534670"/>
                    <a:pt x="678180" y="294640"/>
                    <a:pt x="706120" y="229870"/>
                  </a:cubicBezTo>
                  <a:cubicBezTo>
                    <a:pt x="713740" y="209550"/>
                    <a:pt x="707390" y="193040"/>
                    <a:pt x="716280" y="187960"/>
                  </a:cubicBezTo>
                  <a:cubicBezTo>
                    <a:pt x="722630" y="184150"/>
                    <a:pt x="739140" y="186690"/>
                    <a:pt x="744220" y="193040"/>
                  </a:cubicBezTo>
                  <a:cubicBezTo>
                    <a:pt x="749300" y="199390"/>
                    <a:pt x="750570" y="214630"/>
                    <a:pt x="746760" y="226060"/>
                  </a:cubicBezTo>
                  <a:cubicBezTo>
                    <a:pt x="740410" y="242570"/>
                    <a:pt x="713740" y="256540"/>
                    <a:pt x="698500" y="275590"/>
                  </a:cubicBezTo>
                  <a:cubicBezTo>
                    <a:pt x="680720" y="300990"/>
                    <a:pt x="669290" y="337820"/>
                    <a:pt x="646430" y="365760"/>
                  </a:cubicBezTo>
                  <a:cubicBezTo>
                    <a:pt x="623570" y="393700"/>
                    <a:pt x="585470" y="429260"/>
                    <a:pt x="562610" y="441960"/>
                  </a:cubicBezTo>
                  <a:cubicBezTo>
                    <a:pt x="551180" y="448310"/>
                    <a:pt x="542290" y="452120"/>
                    <a:pt x="532130" y="449580"/>
                  </a:cubicBezTo>
                  <a:cubicBezTo>
                    <a:pt x="520700" y="448310"/>
                    <a:pt x="504190" y="439420"/>
                    <a:pt x="499110" y="426720"/>
                  </a:cubicBezTo>
                  <a:cubicBezTo>
                    <a:pt x="488950" y="402590"/>
                    <a:pt x="530860" y="309880"/>
                    <a:pt x="518160" y="302260"/>
                  </a:cubicBezTo>
                  <a:cubicBezTo>
                    <a:pt x="504190" y="294640"/>
                    <a:pt x="453390" y="353060"/>
                    <a:pt x="411480" y="392430"/>
                  </a:cubicBezTo>
                  <a:cubicBezTo>
                    <a:pt x="345440" y="457200"/>
                    <a:pt x="214630" y="647700"/>
                    <a:pt x="166370" y="664210"/>
                  </a:cubicBezTo>
                  <a:cubicBezTo>
                    <a:pt x="149860" y="669290"/>
                    <a:pt x="134620" y="662940"/>
                    <a:pt x="128270" y="655320"/>
                  </a:cubicBezTo>
                  <a:cubicBezTo>
                    <a:pt x="124460" y="650240"/>
                    <a:pt x="124460" y="642620"/>
                    <a:pt x="128270" y="632460"/>
                  </a:cubicBezTo>
                  <a:cubicBezTo>
                    <a:pt x="142240" y="596900"/>
                    <a:pt x="257810" y="508000"/>
                    <a:pt x="316230" y="440690"/>
                  </a:cubicBezTo>
                  <a:cubicBezTo>
                    <a:pt x="374650" y="374650"/>
                    <a:pt x="427990" y="284480"/>
                    <a:pt x="477520" y="228600"/>
                  </a:cubicBezTo>
                  <a:cubicBezTo>
                    <a:pt x="513080" y="189230"/>
                    <a:pt x="546100" y="156210"/>
                    <a:pt x="577850" y="133350"/>
                  </a:cubicBezTo>
                  <a:cubicBezTo>
                    <a:pt x="603250" y="115570"/>
                    <a:pt x="632460" y="95250"/>
                    <a:pt x="651510" y="95250"/>
                  </a:cubicBezTo>
                  <a:cubicBezTo>
                    <a:pt x="664210" y="93980"/>
                    <a:pt x="676910" y="100330"/>
                    <a:pt x="681990" y="109220"/>
                  </a:cubicBezTo>
                  <a:cubicBezTo>
                    <a:pt x="687070" y="118110"/>
                    <a:pt x="683260" y="130810"/>
                    <a:pt x="679450" y="148590"/>
                  </a:cubicBezTo>
                  <a:cubicBezTo>
                    <a:pt x="670560" y="194310"/>
                    <a:pt x="589280" y="379730"/>
                    <a:pt x="596900" y="383540"/>
                  </a:cubicBezTo>
                  <a:cubicBezTo>
                    <a:pt x="604520" y="387350"/>
                    <a:pt x="671830" y="233680"/>
                    <a:pt x="701040" y="218440"/>
                  </a:cubicBezTo>
                  <a:cubicBezTo>
                    <a:pt x="712470" y="212090"/>
                    <a:pt x="727710" y="215900"/>
                    <a:pt x="734060" y="220980"/>
                  </a:cubicBezTo>
                  <a:cubicBezTo>
                    <a:pt x="740410" y="226060"/>
                    <a:pt x="741680" y="237490"/>
                    <a:pt x="739140" y="250190"/>
                  </a:cubicBezTo>
                  <a:cubicBezTo>
                    <a:pt x="732790" y="274320"/>
                    <a:pt x="684530" y="327660"/>
                    <a:pt x="660400" y="350520"/>
                  </a:cubicBezTo>
                  <a:cubicBezTo>
                    <a:pt x="643890" y="365760"/>
                    <a:pt x="635000" y="365760"/>
                    <a:pt x="615950" y="383540"/>
                  </a:cubicBezTo>
                  <a:cubicBezTo>
                    <a:pt x="566420" y="433070"/>
                    <a:pt x="416560" y="662940"/>
                    <a:pt x="377190" y="693420"/>
                  </a:cubicBezTo>
                  <a:cubicBezTo>
                    <a:pt x="367030" y="699770"/>
                    <a:pt x="361950" y="702310"/>
                    <a:pt x="355600" y="702310"/>
                  </a:cubicBezTo>
                  <a:cubicBezTo>
                    <a:pt x="347980" y="701040"/>
                    <a:pt x="337820" y="695960"/>
                    <a:pt x="335280" y="689610"/>
                  </a:cubicBezTo>
                  <a:cubicBezTo>
                    <a:pt x="331470" y="681990"/>
                    <a:pt x="332740" y="671830"/>
                    <a:pt x="337820" y="660400"/>
                  </a:cubicBezTo>
                  <a:cubicBezTo>
                    <a:pt x="349250" y="637540"/>
                    <a:pt x="397510" y="600710"/>
                    <a:pt x="431800" y="572770"/>
                  </a:cubicBezTo>
                  <a:cubicBezTo>
                    <a:pt x="468630" y="543560"/>
                    <a:pt x="504190" y="527050"/>
                    <a:pt x="549910" y="492760"/>
                  </a:cubicBezTo>
                  <a:cubicBezTo>
                    <a:pt x="617220" y="441960"/>
                    <a:pt x="742950" y="309880"/>
                    <a:pt x="793750" y="285750"/>
                  </a:cubicBezTo>
                  <a:cubicBezTo>
                    <a:pt x="812800" y="278130"/>
                    <a:pt x="826770" y="275590"/>
                    <a:pt x="838200" y="279400"/>
                  </a:cubicBezTo>
                  <a:cubicBezTo>
                    <a:pt x="848360" y="283210"/>
                    <a:pt x="861060" y="293370"/>
                    <a:pt x="863600" y="304800"/>
                  </a:cubicBezTo>
                  <a:cubicBezTo>
                    <a:pt x="867410" y="316230"/>
                    <a:pt x="861060" y="335280"/>
                    <a:pt x="853440" y="351790"/>
                  </a:cubicBezTo>
                  <a:cubicBezTo>
                    <a:pt x="842010" y="373380"/>
                    <a:pt x="814070" y="402590"/>
                    <a:pt x="792480" y="421640"/>
                  </a:cubicBezTo>
                  <a:cubicBezTo>
                    <a:pt x="772160" y="438150"/>
                    <a:pt x="741680" y="444500"/>
                    <a:pt x="728980" y="459740"/>
                  </a:cubicBezTo>
                  <a:cubicBezTo>
                    <a:pt x="718820" y="471170"/>
                    <a:pt x="723900" y="494030"/>
                    <a:pt x="715010" y="497840"/>
                  </a:cubicBezTo>
                  <a:cubicBezTo>
                    <a:pt x="706120" y="502920"/>
                    <a:pt x="684530" y="495300"/>
                    <a:pt x="679450" y="485140"/>
                  </a:cubicBezTo>
                  <a:cubicBezTo>
                    <a:pt x="670560" y="472440"/>
                    <a:pt x="681990" y="436880"/>
                    <a:pt x="690880" y="411480"/>
                  </a:cubicBezTo>
                  <a:cubicBezTo>
                    <a:pt x="702310" y="378460"/>
                    <a:pt x="728980" y="320040"/>
                    <a:pt x="749300" y="306070"/>
                  </a:cubicBezTo>
                  <a:cubicBezTo>
                    <a:pt x="758190" y="299720"/>
                    <a:pt x="769620" y="298450"/>
                    <a:pt x="777240" y="300990"/>
                  </a:cubicBezTo>
                  <a:cubicBezTo>
                    <a:pt x="784860" y="304800"/>
                    <a:pt x="792480" y="314960"/>
                    <a:pt x="792480" y="326390"/>
                  </a:cubicBezTo>
                  <a:cubicBezTo>
                    <a:pt x="791210" y="347980"/>
                    <a:pt x="754380" y="396240"/>
                    <a:pt x="731520" y="422910"/>
                  </a:cubicBezTo>
                  <a:cubicBezTo>
                    <a:pt x="711200" y="447040"/>
                    <a:pt x="688340" y="455930"/>
                    <a:pt x="664210" y="480060"/>
                  </a:cubicBezTo>
                  <a:cubicBezTo>
                    <a:pt x="628650" y="515620"/>
                    <a:pt x="584200" y="576580"/>
                    <a:pt x="549910" y="619760"/>
                  </a:cubicBezTo>
                  <a:cubicBezTo>
                    <a:pt x="519430" y="656590"/>
                    <a:pt x="477520" y="697230"/>
                    <a:pt x="467360" y="722630"/>
                  </a:cubicBezTo>
                  <a:cubicBezTo>
                    <a:pt x="463550" y="734060"/>
                    <a:pt x="471170" y="748030"/>
                    <a:pt x="466090" y="751840"/>
                  </a:cubicBezTo>
                  <a:cubicBezTo>
                    <a:pt x="461010" y="756920"/>
                    <a:pt x="434340" y="749300"/>
                    <a:pt x="429260" y="741680"/>
                  </a:cubicBezTo>
                  <a:cubicBezTo>
                    <a:pt x="425450" y="736600"/>
                    <a:pt x="426720" y="730250"/>
                    <a:pt x="430530" y="718820"/>
                  </a:cubicBezTo>
                  <a:cubicBezTo>
                    <a:pt x="444500" y="666750"/>
                    <a:pt x="621030" y="377190"/>
                    <a:pt x="662940" y="331470"/>
                  </a:cubicBezTo>
                  <a:cubicBezTo>
                    <a:pt x="673100" y="320040"/>
                    <a:pt x="685800" y="312420"/>
                    <a:pt x="688340" y="313690"/>
                  </a:cubicBezTo>
                  <a:cubicBezTo>
                    <a:pt x="689610" y="316230"/>
                    <a:pt x="675640" y="330200"/>
                    <a:pt x="676910" y="339090"/>
                  </a:cubicBezTo>
                  <a:cubicBezTo>
                    <a:pt x="678180" y="347980"/>
                    <a:pt x="699770" y="354330"/>
                    <a:pt x="699770" y="367030"/>
                  </a:cubicBezTo>
                  <a:cubicBezTo>
                    <a:pt x="699770" y="386080"/>
                    <a:pt x="646430" y="417830"/>
                    <a:pt x="627380" y="448310"/>
                  </a:cubicBezTo>
                  <a:cubicBezTo>
                    <a:pt x="608330" y="477520"/>
                    <a:pt x="605790" y="514350"/>
                    <a:pt x="582930" y="544830"/>
                  </a:cubicBezTo>
                  <a:cubicBezTo>
                    <a:pt x="557530" y="579120"/>
                    <a:pt x="502920" y="632460"/>
                    <a:pt x="477520" y="641350"/>
                  </a:cubicBezTo>
                  <a:cubicBezTo>
                    <a:pt x="466090" y="645160"/>
                    <a:pt x="454660" y="642620"/>
                    <a:pt x="448310" y="637540"/>
                  </a:cubicBezTo>
                  <a:cubicBezTo>
                    <a:pt x="441960" y="632460"/>
                    <a:pt x="438150" y="626110"/>
                    <a:pt x="438150" y="610870"/>
                  </a:cubicBezTo>
                  <a:cubicBezTo>
                    <a:pt x="436880" y="546100"/>
                    <a:pt x="603250" y="86360"/>
                    <a:pt x="648970" y="66040"/>
                  </a:cubicBezTo>
                  <a:cubicBezTo>
                    <a:pt x="659130" y="62230"/>
                    <a:pt x="670560" y="71120"/>
                    <a:pt x="675640" y="77470"/>
                  </a:cubicBezTo>
                  <a:cubicBezTo>
                    <a:pt x="679450" y="83820"/>
                    <a:pt x="679450" y="97790"/>
                    <a:pt x="674370" y="106680"/>
                  </a:cubicBezTo>
                  <a:cubicBezTo>
                    <a:pt x="668020" y="118110"/>
                    <a:pt x="641350" y="119380"/>
                    <a:pt x="628650" y="133350"/>
                  </a:cubicBezTo>
                  <a:cubicBezTo>
                    <a:pt x="609600" y="152400"/>
                    <a:pt x="604520" y="187960"/>
                    <a:pt x="582930" y="218440"/>
                  </a:cubicBezTo>
                  <a:cubicBezTo>
                    <a:pt x="552450" y="262890"/>
                    <a:pt x="499110" y="311150"/>
                    <a:pt x="457200" y="369570"/>
                  </a:cubicBezTo>
                  <a:cubicBezTo>
                    <a:pt x="403860" y="441960"/>
                    <a:pt x="270510" y="585470"/>
                    <a:pt x="295910" y="622300"/>
                  </a:cubicBezTo>
                  <a:cubicBezTo>
                    <a:pt x="330200" y="671830"/>
                    <a:pt x="745490" y="511810"/>
                    <a:pt x="843280" y="505460"/>
                  </a:cubicBezTo>
                  <a:cubicBezTo>
                    <a:pt x="877570" y="502920"/>
                    <a:pt x="902970" y="501650"/>
                    <a:pt x="914400" y="511810"/>
                  </a:cubicBezTo>
                  <a:cubicBezTo>
                    <a:pt x="922020" y="518160"/>
                    <a:pt x="924560" y="532130"/>
                    <a:pt x="922020" y="539750"/>
                  </a:cubicBezTo>
                  <a:cubicBezTo>
                    <a:pt x="918210" y="547370"/>
                    <a:pt x="897890" y="556260"/>
                    <a:pt x="897890" y="556260"/>
                  </a:cubicBezTo>
                </a:path>
              </a:pathLst>
            </a:custGeom>
            <a:solidFill>
              <a:srgbClr val="43414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6290310" y="5808345"/>
            <a:ext cx="621030" cy="588645"/>
            <a:chOff x="0" y="0"/>
            <a:chExt cx="828040" cy="7848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8260" y="49530"/>
              <a:ext cx="728980" cy="689610"/>
            </a:xfrm>
            <a:custGeom>
              <a:avLst/>
              <a:gdLst/>
              <a:ahLst/>
              <a:cxnLst/>
              <a:rect r="r" b="b" t="t" l="l"/>
              <a:pathLst>
                <a:path h="689610" w="728980">
                  <a:moveTo>
                    <a:pt x="240030" y="328930"/>
                  </a:moveTo>
                  <a:cubicBezTo>
                    <a:pt x="209550" y="486410"/>
                    <a:pt x="198120" y="490220"/>
                    <a:pt x="190500" y="490220"/>
                  </a:cubicBezTo>
                  <a:cubicBezTo>
                    <a:pt x="182880" y="488950"/>
                    <a:pt x="176530" y="482600"/>
                    <a:pt x="171450" y="476250"/>
                  </a:cubicBezTo>
                  <a:cubicBezTo>
                    <a:pt x="162560" y="464820"/>
                    <a:pt x="156210" y="447040"/>
                    <a:pt x="149860" y="422910"/>
                  </a:cubicBezTo>
                  <a:cubicBezTo>
                    <a:pt x="137160" y="375920"/>
                    <a:pt x="137160" y="273050"/>
                    <a:pt x="123190" y="208280"/>
                  </a:cubicBezTo>
                  <a:cubicBezTo>
                    <a:pt x="111760" y="154940"/>
                    <a:pt x="73660" y="86360"/>
                    <a:pt x="78740" y="62230"/>
                  </a:cubicBezTo>
                  <a:cubicBezTo>
                    <a:pt x="81280" y="53340"/>
                    <a:pt x="88900" y="46990"/>
                    <a:pt x="95250" y="44450"/>
                  </a:cubicBezTo>
                  <a:cubicBezTo>
                    <a:pt x="101600" y="43180"/>
                    <a:pt x="113030" y="41910"/>
                    <a:pt x="118110" y="48260"/>
                  </a:cubicBezTo>
                  <a:cubicBezTo>
                    <a:pt x="137160" y="71120"/>
                    <a:pt x="106680" y="250190"/>
                    <a:pt x="120650" y="290830"/>
                  </a:cubicBezTo>
                  <a:cubicBezTo>
                    <a:pt x="125730" y="307340"/>
                    <a:pt x="138430" y="307340"/>
                    <a:pt x="142240" y="320040"/>
                  </a:cubicBezTo>
                  <a:cubicBezTo>
                    <a:pt x="149860" y="337820"/>
                    <a:pt x="138430" y="372110"/>
                    <a:pt x="147320" y="392430"/>
                  </a:cubicBezTo>
                  <a:cubicBezTo>
                    <a:pt x="154940" y="410210"/>
                    <a:pt x="176530" y="415290"/>
                    <a:pt x="186690" y="435610"/>
                  </a:cubicBezTo>
                  <a:cubicBezTo>
                    <a:pt x="201930" y="464820"/>
                    <a:pt x="214630" y="534670"/>
                    <a:pt x="214630" y="560070"/>
                  </a:cubicBezTo>
                  <a:cubicBezTo>
                    <a:pt x="214630" y="570230"/>
                    <a:pt x="213360" y="577850"/>
                    <a:pt x="208280" y="581660"/>
                  </a:cubicBezTo>
                  <a:cubicBezTo>
                    <a:pt x="203200" y="588010"/>
                    <a:pt x="189230" y="594360"/>
                    <a:pt x="180340" y="588010"/>
                  </a:cubicBezTo>
                  <a:cubicBezTo>
                    <a:pt x="137160" y="562610"/>
                    <a:pt x="21590" y="91440"/>
                    <a:pt x="30480" y="26670"/>
                  </a:cubicBezTo>
                  <a:cubicBezTo>
                    <a:pt x="33020" y="12700"/>
                    <a:pt x="38100" y="6350"/>
                    <a:pt x="45720" y="2540"/>
                  </a:cubicBezTo>
                  <a:cubicBezTo>
                    <a:pt x="53340" y="0"/>
                    <a:pt x="66040" y="1270"/>
                    <a:pt x="73660" y="7620"/>
                  </a:cubicBezTo>
                  <a:cubicBezTo>
                    <a:pt x="92710" y="22860"/>
                    <a:pt x="102870" y="97790"/>
                    <a:pt x="118110" y="125730"/>
                  </a:cubicBezTo>
                  <a:cubicBezTo>
                    <a:pt x="128270" y="142240"/>
                    <a:pt x="139700" y="144780"/>
                    <a:pt x="151130" y="163830"/>
                  </a:cubicBezTo>
                  <a:cubicBezTo>
                    <a:pt x="172720" y="207010"/>
                    <a:pt x="207010" y="336550"/>
                    <a:pt x="214630" y="388620"/>
                  </a:cubicBezTo>
                  <a:cubicBezTo>
                    <a:pt x="218440" y="415290"/>
                    <a:pt x="220980" y="434340"/>
                    <a:pt x="214630" y="449580"/>
                  </a:cubicBezTo>
                  <a:cubicBezTo>
                    <a:pt x="209550" y="461010"/>
                    <a:pt x="200660" y="473710"/>
                    <a:pt x="190500" y="474980"/>
                  </a:cubicBezTo>
                  <a:cubicBezTo>
                    <a:pt x="173990" y="478790"/>
                    <a:pt x="143510" y="463550"/>
                    <a:pt x="120650" y="440690"/>
                  </a:cubicBezTo>
                  <a:cubicBezTo>
                    <a:pt x="80010" y="400050"/>
                    <a:pt x="3810" y="248920"/>
                    <a:pt x="7620" y="213360"/>
                  </a:cubicBezTo>
                  <a:cubicBezTo>
                    <a:pt x="8890" y="201930"/>
                    <a:pt x="17780" y="193040"/>
                    <a:pt x="25400" y="190500"/>
                  </a:cubicBezTo>
                  <a:cubicBezTo>
                    <a:pt x="33020" y="187960"/>
                    <a:pt x="45720" y="191770"/>
                    <a:pt x="53340" y="199390"/>
                  </a:cubicBezTo>
                  <a:cubicBezTo>
                    <a:pt x="64770" y="212090"/>
                    <a:pt x="55880" y="250190"/>
                    <a:pt x="64770" y="281940"/>
                  </a:cubicBezTo>
                  <a:cubicBezTo>
                    <a:pt x="78740" y="328930"/>
                    <a:pt x="123190" y="401320"/>
                    <a:pt x="139700" y="455930"/>
                  </a:cubicBezTo>
                  <a:cubicBezTo>
                    <a:pt x="154940" y="499110"/>
                    <a:pt x="153670" y="544830"/>
                    <a:pt x="166370" y="577850"/>
                  </a:cubicBezTo>
                  <a:cubicBezTo>
                    <a:pt x="177800" y="604520"/>
                    <a:pt x="199390" y="646430"/>
                    <a:pt x="208280" y="645160"/>
                  </a:cubicBezTo>
                  <a:cubicBezTo>
                    <a:pt x="218440" y="642620"/>
                    <a:pt x="208280" y="577850"/>
                    <a:pt x="218440" y="541020"/>
                  </a:cubicBezTo>
                  <a:cubicBezTo>
                    <a:pt x="233680" y="492760"/>
                    <a:pt x="278130" y="392430"/>
                    <a:pt x="302260" y="381000"/>
                  </a:cubicBezTo>
                  <a:cubicBezTo>
                    <a:pt x="312420" y="377190"/>
                    <a:pt x="325120" y="383540"/>
                    <a:pt x="330200" y="389890"/>
                  </a:cubicBezTo>
                  <a:cubicBezTo>
                    <a:pt x="335280" y="394970"/>
                    <a:pt x="339090" y="408940"/>
                    <a:pt x="335280" y="412750"/>
                  </a:cubicBezTo>
                  <a:cubicBezTo>
                    <a:pt x="330200" y="417830"/>
                    <a:pt x="288290" y="407670"/>
                    <a:pt x="287020" y="402590"/>
                  </a:cubicBezTo>
                  <a:cubicBezTo>
                    <a:pt x="287020" y="397510"/>
                    <a:pt x="302260" y="383540"/>
                    <a:pt x="309880" y="383540"/>
                  </a:cubicBezTo>
                  <a:cubicBezTo>
                    <a:pt x="318770" y="383540"/>
                    <a:pt x="336550" y="397510"/>
                    <a:pt x="336550" y="403860"/>
                  </a:cubicBezTo>
                  <a:cubicBezTo>
                    <a:pt x="336550" y="411480"/>
                    <a:pt x="317500" y="416560"/>
                    <a:pt x="312420" y="427990"/>
                  </a:cubicBezTo>
                  <a:cubicBezTo>
                    <a:pt x="304800" y="444500"/>
                    <a:pt x="304800" y="487680"/>
                    <a:pt x="309880" y="505460"/>
                  </a:cubicBezTo>
                  <a:cubicBezTo>
                    <a:pt x="313690" y="515620"/>
                    <a:pt x="317500" y="523240"/>
                    <a:pt x="328930" y="528320"/>
                  </a:cubicBezTo>
                  <a:cubicBezTo>
                    <a:pt x="355600" y="542290"/>
                    <a:pt x="454660" y="539750"/>
                    <a:pt x="502920" y="529590"/>
                  </a:cubicBezTo>
                  <a:cubicBezTo>
                    <a:pt x="542290" y="520700"/>
                    <a:pt x="570230" y="502920"/>
                    <a:pt x="600710" y="483870"/>
                  </a:cubicBezTo>
                  <a:cubicBezTo>
                    <a:pt x="633730" y="464820"/>
                    <a:pt x="673100" y="421640"/>
                    <a:pt x="694690" y="416560"/>
                  </a:cubicBezTo>
                  <a:cubicBezTo>
                    <a:pt x="704850" y="415290"/>
                    <a:pt x="712470" y="416560"/>
                    <a:pt x="718820" y="420370"/>
                  </a:cubicBezTo>
                  <a:cubicBezTo>
                    <a:pt x="723900" y="425450"/>
                    <a:pt x="727710" y="435610"/>
                    <a:pt x="728980" y="441960"/>
                  </a:cubicBezTo>
                  <a:cubicBezTo>
                    <a:pt x="728980" y="447040"/>
                    <a:pt x="728980" y="452120"/>
                    <a:pt x="725170" y="453390"/>
                  </a:cubicBezTo>
                  <a:cubicBezTo>
                    <a:pt x="718820" y="457200"/>
                    <a:pt x="675640" y="433070"/>
                    <a:pt x="675640" y="425450"/>
                  </a:cubicBezTo>
                  <a:cubicBezTo>
                    <a:pt x="674370" y="420370"/>
                    <a:pt x="683260" y="415290"/>
                    <a:pt x="689610" y="414020"/>
                  </a:cubicBezTo>
                  <a:cubicBezTo>
                    <a:pt x="695960" y="412750"/>
                    <a:pt x="707390" y="414020"/>
                    <a:pt x="712470" y="417830"/>
                  </a:cubicBezTo>
                  <a:cubicBezTo>
                    <a:pt x="717550" y="421640"/>
                    <a:pt x="723900" y="431800"/>
                    <a:pt x="722630" y="439420"/>
                  </a:cubicBezTo>
                  <a:cubicBezTo>
                    <a:pt x="721360" y="450850"/>
                    <a:pt x="706120" y="471170"/>
                    <a:pt x="688340" y="480060"/>
                  </a:cubicBezTo>
                  <a:cubicBezTo>
                    <a:pt x="659130" y="494030"/>
                    <a:pt x="588010" y="488950"/>
                    <a:pt x="548640" y="485140"/>
                  </a:cubicBezTo>
                  <a:cubicBezTo>
                    <a:pt x="519430" y="481330"/>
                    <a:pt x="501650" y="476250"/>
                    <a:pt x="472440" y="464820"/>
                  </a:cubicBezTo>
                  <a:cubicBezTo>
                    <a:pt x="426720" y="445770"/>
                    <a:pt x="344170" y="381000"/>
                    <a:pt x="300990" y="368300"/>
                  </a:cubicBezTo>
                  <a:cubicBezTo>
                    <a:pt x="278130" y="360680"/>
                    <a:pt x="255270" y="369570"/>
                    <a:pt x="243840" y="361950"/>
                  </a:cubicBezTo>
                  <a:cubicBezTo>
                    <a:pt x="236220" y="358140"/>
                    <a:pt x="232410" y="347980"/>
                    <a:pt x="232410" y="341630"/>
                  </a:cubicBezTo>
                  <a:cubicBezTo>
                    <a:pt x="233680" y="334010"/>
                    <a:pt x="238760" y="323850"/>
                    <a:pt x="248920" y="317500"/>
                  </a:cubicBezTo>
                  <a:cubicBezTo>
                    <a:pt x="271780" y="306070"/>
                    <a:pt x="358140" y="304800"/>
                    <a:pt x="383540" y="314960"/>
                  </a:cubicBezTo>
                  <a:cubicBezTo>
                    <a:pt x="397510" y="321310"/>
                    <a:pt x="408940" y="334010"/>
                    <a:pt x="408940" y="341630"/>
                  </a:cubicBezTo>
                  <a:cubicBezTo>
                    <a:pt x="410210" y="349250"/>
                    <a:pt x="403860" y="359410"/>
                    <a:pt x="397510" y="361950"/>
                  </a:cubicBezTo>
                  <a:cubicBezTo>
                    <a:pt x="389890" y="365760"/>
                    <a:pt x="373380" y="364490"/>
                    <a:pt x="367030" y="359410"/>
                  </a:cubicBezTo>
                  <a:cubicBezTo>
                    <a:pt x="360680" y="354330"/>
                    <a:pt x="356870" y="342900"/>
                    <a:pt x="359410" y="336550"/>
                  </a:cubicBezTo>
                  <a:cubicBezTo>
                    <a:pt x="360680" y="328930"/>
                    <a:pt x="373380" y="316230"/>
                    <a:pt x="381000" y="314960"/>
                  </a:cubicBezTo>
                  <a:cubicBezTo>
                    <a:pt x="389890" y="314960"/>
                    <a:pt x="407670" y="330200"/>
                    <a:pt x="408940" y="339090"/>
                  </a:cubicBezTo>
                  <a:cubicBezTo>
                    <a:pt x="410210" y="346710"/>
                    <a:pt x="402590" y="359410"/>
                    <a:pt x="392430" y="364490"/>
                  </a:cubicBezTo>
                  <a:cubicBezTo>
                    <a:pt x="368300" y="377190"/>
                    <a:pt x="271780" y="377190"/>
                    <a:pt x="248920" y="365760"/>
                  </a:cubicBezTo>
                  <a:cubicBezTo>
                    <a:pt x="238760" y="359410"/>
                    <a:pt x="233680" y="349250"/>
                    <a:pt x="232410" y="341630"/>
                  </a:cubicBezTo>
                  <a:cubicBezTo>
                    <a:pt x="232410" y="334010"/>
                    <a:pt x="236220" y="325120"/>
                    <a:pt x="243840" y="320040"/>
                  </a:cubicBezTo>
                  <a:cubicBezTo>
                    <a:pt x="256540" y="313690"/>
                    <a:pt x="284480" y="314960"/>
                    <a:pt x="311150" y="321310"/>
                  </a:cubicBezTo>
                  <a:cubicBezTo>
                    <a:pt x="355600" y="332740"/>
                    <a:pt x="438150" y="397510"/>
                    <a:pt x="482600" y="415290"/>
                  </a:cubicBezTo>
                  <a:cubicBezTo>
                    <a:pt x="509270" y="425450"/>
                    <a:pt x="527050" y="430530"/>
                    <a:pt x="548640" y="434340"/>
                  </a:cubicBezTo>
                  <a:cubicBezTo>
                    <a:pt x="571500" y="436880"/>
                    <a:pt x="594360" y="436880"/>
                    <a:pt x="617220" y="433070"/>
                  </a:cubicBezTo>
                  <a:cubicBezTo>
                    <a:pt x="643890" y="430530"/>
                    <a:pt x="684530" y="408940"/>
                    <a:pt x="701040" y="412750"/>
                  </a:cubicBezTo>
                  <a:cubicBezTo>
                    <a:pt x="709930" y="415290"/>
                    <a:pt x="717550" y="420370"/>
                    <a:pt x="720090" y="426720"/>
                  </a:cubicBezTo>
                  <a:cubicBezTo>
                    <a:pt x="722630" y="433070"/>
                    <a:pt x="723900" y="448310"/>
                    <a:pt x="718820" y="450850"/>
                  </a:cubicBezTo>
                  <a:cubicBezTo>
                    <a:pt x="713740" y="453390"/>
                    <a:pt x="680720" y="434340"/>
                    <a:pt x="680720" y="427990"/>
                  </a:cubicBezTo>
                  <a:cubicBezTo>
                    <a:pt x="681990" y="422910"/>
                    <a:pt x="706120" y="414020"/>
                    <a:pt x="713740" y="417830"/>
                  </a:cubicBezTo>
                  <a:cubicBezTo>
                    <a:pt x="721360" y="421640"/>
                    <a:pt x="728980" y="441960"/>
                    <a:pt x="725170" y="453390"/>
                  </a:cubicBezTo>
                  <a:cubicBezTo>
                    <a:pt x="718820" y="473710"/>
                    <a:pt x="674370" y="496570"/>
                    <a:pt x="642620" y="515620"/>
                  </a:cubicBezTo>
                  <a:cubicBezTo>
                    <a:pt x="603250" y="538480"/>
                    <a:pt x="556260" y="568960"/>
                    <a:pt x="505460" y="579120"/>
                  </a:cubicBezTo>
                  <a:cubicBezTo>
                    <a:pt x="448310" y="590550"/>
                    <a:pt x="354330" y="590550"/>
                    <a:pt x="313690" y="571500"/>
                  </a:cubicBezTo>
                  <a:cubicBezTo>
                    <a:pt x="290830" y="561340"/>
                    <a:pt x="275590" y="537210"/>
                    <a:pt x="267970" y="521970"/>
                  </a:cubicBezTo>
                  <a:cubicBezTo>
                    <a:pt x="262890" y="510540"/>
                    <a:pt x="264160" y="501650"/>
                    <a:pt x="264160" y="488950"/>
                  </a:cubicBezTo>
                  <a:cubicBezTo>
                    <a:pt x="262890" y="474980"/>
                    <a:pt x="261620" y="457200"/>
                    <a:pt x="265430" y="441960"/>
                  </a:cubicBezTo>
                  <a:cubicBezTo>
                    <a:pt x="270510" y="424180"/>
                    <a:pt x="281940" y="400050"/>
                    <a:pt x="293370" y="391160"/>
                  </a:cubicBezTo>
                  <a:cubicBezTo>
                    <a:pt x="302260" y="386080"/>
                    <a:pt x="314960" y="382270"/>
                    <a:pt x="322580" y="386080"/>
                  </a:cubicBezTo>
                  <a:cubicBezTo>
                    <a:pt x="330200" y="389890"/>
                    <a:pt x="339090" y="412750"/>
                    <a:pt x="336550" y="416560"/>
                  </a:cubicBezTo>
                  <a:cubicBezTo>
                    <a:pt x="331470" y="420370"/>
                    <a:pt x="288290" y="406400"/>
                    <a:pt x="285750" y="398780"/>
                  </a:cubicBezTo>
                  <a:cubicBezTo>
                    <a:pt x="284480" y="393700"/>
                    <a:pt x="295910" y="382270"/>
                    <a:pt x="302260" y="381000"/>
                  </a:cubicBezTo>
                  <a:cubicBezTo>
                    <a:pt x="311150" y="379730"/>
                    <a:pt x="328930" y="387350"/>
                    <a:pt x="334010" y="394970"/>
                  </a:cubicBezTo>
                  <a:cubicBezTo>
                    <a:pt x="339090" y="403860"/>
                    <a:pt x="335280" y="419100"/>
                    <a:pt x="331470" y="436880"/>
                  </a:cubicBezTo>
                  <a:cubicBezTo>
                    <a:pt x="323850" y="474980"/>
                    <a:pt x="283210" y="561340"/>
                    <a:pt x="261620" y="605790"/>
                  </a:cubicBezTo>
                  <a:cubicBezTo>
                    <a:pt x="246380" y="637540"/>
                    <a:pt x="238760" y="674370"/>
                    <a:pt x="219710" y="683260"/>
                  </a:cubicBezTo>
                  <a:cubicBezTo>
                    <a:pt x="205740" y="689610"/>
                    <a:pt x="182880" y="679450"/>
                    <a:pt x="167640" y="670560"/>
                  </a:cubicBezTo>
                  <a:cubicBezTo>
                    <a:pt x="149860" y="659130"/>
                    <a:pt x="134620" y="641350"/>
                    <a:pt x="123190" y="617220"/>
                  </a:cubicBezTo>
                  <a:cubicBezTo>
                    <a:pt x="104140" y="579120"/>
                    <a:pt x="104140" y="508000"/>
                    <a:pt x="86360" y="450850"/>
                  </a:cubicBezTo>
                  <a:cubicBezTo>
                    <a:pt x="66040" y="387350"/>
                    <a:pt x="8890" y="295910"/>
                    <a:pt x="2540" y="254000"/>
                  </a:cubicBezTo>
                  <a:cubicBezTo>
                    <a:pt x="0" y="236220"/>
                    <a:pt x="2540" y="224790"/>
                    <a:pt x="7620" y="213360"/>
                  </a:cubicBezTo>
                  <a:cubicBezTo>
                    <a:pt x="11430" y="204470"/>
                    <a:pt x="17780" y="193040"/>
                    <a:pt x="25400" y="190500"/>
                  </a:cubicBezTo>
                  <a:cubicBezTo>
                    <a:pt x="33020" y="187960"/>
                    <a:pt x="43180" y="190500"/>
                    <a:pt x="53340" y="199390"/>
                  </a:cubicBezTo>
                  <a:cubicBezTo>
                    <a:pt x="82550" y="223520"/>
                    <a:pt x="134620" y="373380"/>
                    <a:pt x="165100" y="414020"/>
                  </a:cubicBezTo>
                  <a:cubicBezTo>
                    <a:pt x="180340" y="433070"/>
                    <a:pt x="204470" y="439420"/>
                    <a:pt x="205740" y="450850"/>
                  </a:cubicBezTo>
                  <a:cubicBezTo>
                    <a:pt x="205740" y="459740"/>
                    <a:pt x="193040" y="476250"/>
                    <a:pt x="184150" y="477520"/>
                  </a:cubicBezTo>
                  <a:cubicBezTo>
                    <a:pt x="176530" y="478790"/>
                    <a:pt x="158750" y="467360"/>
                    <a:pt x="156210" y="459740"/>
                  </a:cubicBezTo>
                  <a:cubicBezTo>
                    <a:pt x="152400" y="449580"/>
                    <a:pt x="166370" y="438150"/>
                    <a:pt x="166370" y="420370"/>
                  </a:cubicBezTo>
                  <a:cubicBezTo>
                    <a:pt x="168910" y="388620"/>
                    <a:pt x="156210" y="304800"/>
                    <a:pt x="143510" y="280670"/>
                  </a:cubicBezTo>
                  <a:cubicBezTo>
                    <a:pt x="137160" y="269240"/>
                    <a:pt x="129540" y="270510"/>
                    <a:pt x="124460" y="260350"/>
                  </a:cubicBezTo>
                  <a:cubicBezTo>
                    <a:pt x="116840" y="246380"/>
                    <a:pt x="119380" y="218440"/>
                    <a:pt x="111760" y="196850"/>
                  </a:cubicBezTo>
                  <a:cubicBezTo>
                    <a:pt x="101600" y="171450"/>
                    <a:pt x="78740" y="148590"/>
                    <a:pt x="64770" y="120650"/>
                  </a:cubicBezTo>
                  <a:cubicBezTo>
                    <a:pt x="50800" y="90170"/>
                    <a:pt x="26670" y="40640"/>
                    <a:pt x="30480" y="21590"/>
                  </a:cubicBezTo>
                  <a:cubicBezTo>
                    <a:pt x="33020" y="10160"/>
                    <a:pt x="44450" y="2540"/>
                    <a:pt x="52070" y="1270"/>
                  </a:cubicBezTo>
                  <a:cubicBezTo>
                    <a:pt x="59690" y="0"/>
                    <a:pt x="69850" y="3810"/>
                    <a:pt x="77470" y="12700"/>
                  </a:cubicBezTo>
                  <a:cubicBezTo>
                    <a:pt x="99060" y="36830"/>
                    <a:pt x="113030" y="118110"/>
                    <a:pt x="130810" y="186690"/>
                  </a:cubicBezTo>
                  <a:cubicBezTo>
                    <a:pt x="157480" y="287020"/>
                    <a:pt x="218440" y="506730"/>
                    <a:pt x="214630" y="560070"/>
                  </a:cubicBezTo>
                  <a:cubicBezTo>
                    <a:pt x="213360" y="574040"/>
                    <a:pt x="210820" y="581660"/>
                    <a:pt x="203200" y="586740"/>
                  </a:cubicBezTo>
                  <a:cubicBezTo>
                    <a:pt x="196850" y="590550"/>
                    <a:pt x="182880" y="590550"/>
                    <a:pt x="175260" y="585470"/>
                  </a:cubicBezTo>
                  <a:cubicBezTo>
                    <a:pt x="163830" y="579120"/>
                    <a:pt x="154940" y="562610"/>
                    <a:pt x="148590" y="546100"/>
                  </a:cubicBezTo>
                  <a:cubicBezTo>
                    <a:pt x="140970" y="520700"/>
                    <a:pt x="152400" y="466090"/>
                    <a:pt x="142240" y="448310"/>
                  </a:cubicBezTo>
                  <a:cubicBezTo>
                    <a:pt x="135890" y="438150"/>
                    <a:pt x="123190" y="441960"/>
                    <a:pt x="115570" y="433070"/>
                  </a:cubicBezTo>
                  <a:cubicBezTo>
                    <a:pt x="102870" y="414020"/>
                    <a:pt x="106680" y="347980"/>
                    <a:pt x="96520" y="327660"/>
                  </a:cubicBezTo>
                  <a:cubicBezTo>
                    <a:pt x="90170" y="317500"/>
                    <a:pt x="82550" y="318770"/>
                    <a:pt x="77470" y="307340"/>
                  </a:cubicBezTo>
                  <a:cubicBezTo>
                    <a:pt x="64770" y="273050"/>
                    <a:pt x="68580" y="67310"/>
                    <a:pt x="77470" y="66040"/>
                  </a:cubicBezTo>
                  <a:cubicBezTo>
                    <a:pt x="80010" y="64770"/>
                    <a:pt x="87630" y="90170"/>
                    <a:pt x="88900" y="88900"/>
                  </a:cubicBezTo>
                  <a:cubicBezTo>
                    <a:pt x="88900" y="88900"/>
                    <a:pt x="77470" y="63500"/>
                    <a:pt x="81280" y="57150"/>
                  </a:cubicBezTo>
                  <a:cubicBezTo>
                    <a:pt x="86360" y="49530"/>
                    <a:pt x="107950" y="44450"/>
                    <a:pt x="118110" y="48260"/>
                  </a:cubicBezTo>
                  <a:cubicBezTo>
                    <a:pt x="129540" y="53340"/>
                    <a:pt x="137160" y="71120"/>
                    <a:pt x="144780" y="88900"/>
                  </a:cubicBezTo>
                  <a:cubicBezTo>
                    <a:pt x="157480" y="116840"/>
                    <a:pt x="165100" y="158750"/>
                    <a:pt x="173990" y="204470"/>
                  </a:cubicBezTo>
                  <a:cubicBezTo>
                    <a:pt x="185420" y="270510"/>
                    <a:pt x="180340" y="419100"/>
                    <a:pt x="199390" y="450850"/>
                  </a:cubicBezTo>
                  <a:cubicBezTo>
                    <a:pt x="204470" y="461010"/>
                    <a:pt x="219710" y="459740"/>
                    <a:pt x="219710" y="466090"/>
                  </a:cubicBezTo>
                  <a:cubicBezTo>
                    <a:pt x="220980" y="472440"/>
                    <a:pt x="204470" y="488950"/>
                    <a:pt x="196850" y="490220"/>
                  </a:cubicBezTo>
                  <a:cubicBezTo>
                    <a:pt x="189230" y="491490"/>
                    <a:pt x="176530" y="485140"/>
                    <a:pt x="171450" y="476250"/>
                  </a:cubicBezTo>
                  <a:cubicBezTo>
                    <a:pt x="160020" y="453390"/>
                    <a:pt x="168910" y="365760"/>
                    <a:pt x="181610" y="332740"/>
                  </a:cubicBezTo>
                  <a:cubicBezTo>
                    <a:pt x="189230" y="313690"/>
                    <a:pt x="203200" y="294640"/>
                    <a:pt x="214630" y="292100"/>
                  </a:cubicBezTo>
                  <a:cubicBezTo>
                    <a:pt x="220980" y="289560"/>
                    <a:pt x="232410" y="294640"/>
                    <a:pt x="236220" y="299720"/>
                  </a:cubicBezTo>
                  <a:cubicBezTo>
                    <a:pt x="241300" y="306070"/>
                    <a:pt x="240030" y="328930"/>
                    <a:pt x="240030" y="328930"/>
                  </a:cubicBezTo>
                </a:path>
              </a:pathLst>
            </a:custGeom>
            <a:solidFill>
              <a:srgbClr val="43414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1434507" y="7812923"/>
            <a:ext cx="5044766" cy="1008953"/>
          </a:xfrm>
          <a:custGeom>
            <a:avLst/>
            <a:gdLst/>
            <a:ahLst/>
            <a:cxnLst/>
            <a:rect r="r" b="b" t="t" l="l"/>
            <a:pathLst>
              <a:path h="1008953" w="5044766">
                <a:moveTo>
                  <a:pt x="0" y="0"/>
                </a:moveTo>
                <a:lnTo>
                  <a:pt x="5044766" y="0"/>
                </a:lnTo>
                <a:lnTo>
                  <a:pt x="5044766" y="1008953"/>
                </a:lnTo>
                <a:lnTo>
                  <a:pt x="0" y="1008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1761738" y="7472489"/>
            <a:ext cx="4390305" cy="96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94"/>
              </a:lnSpc>
            </a:pPr>
            <a:r>
              <a:rPr lang="en-US" sz="344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HOW WOMEN AFFECT SOCITY?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98430" y="3125152"/>
            <a:ext cx="1358265" cy="1667827"/>
            <a:chOff x="0" y="0"/>
            <a:chExt cx="1811020" cy="222377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5720" y="45720"/>
              <a:ext cx="1723390" cy="2127250"/>
            </a:xfrm>
            <a:custGeom>
              <a:avLst/>
              <a:gdLst/>
              <a:ahLst/>
              <a:cxnLst/>
              <a:rect r="r" b="b" t="t" l="l"/>
              <a:pathLst>
                <a:path h="2127250" w="1723390">
                  <a:moveTo>
                    <a:pt x="1501140" y="478790"/>
                  </a:moveTo>
                  <a:cubicBezTo>
                    <a:pt x="1508760" y="321310"/>
                    <a:pt x="1521460" y="299720"/>
                    <a:pt x="1540510" y="267970"/>
                  </a:cubicBezTo>
                  <a:cubicBezTo>
                    <a:pt x="1568450" y="222250"/>
                    <a:pt x="1634490" y="125730"/>
                    <a:pt x="1663700" y="109220"/>
                  </a:cubicBezTo>
                  <a:cubicBezTo>
                    <a:pt x="1675130" y="101600"/>
                    <a:pt x="1685290" y="100330"/>
                    <a:pt x="1691640" y="105410"/>
                  </a:cubicBezTo>
                  <a:cubicBezTo>
                    <a:pt x="1699260" y="109220"/>
                    <a:pt x="1708150" y="132080"/>
                    <a:pt x="1704340" y="135890"/>
                  </a:cubicBezTo>
                  <a:cubicBezTo>
                    <a:pt x="1699260" y="140970"/>
                    <a:pt x="1651000" y="121920"/>
                    <a:pt x="1649730" y="115570"/>
                  </a:cubicBezTo>
                  <a:cubicBezTo>
                    <a:pt x="1649730" y="110490"/>
                    <a:pt x="1671320" y="97790"/>
                    <a:pt x="1680210" y="99060"/>
                  </a:cubicBezTo>
                  <a:cubicBezTo>
                    <a:pt x="1687830" y="100330"/>
                    <a:pt x="1696720" y="111760"/>
                    <a:pt x="1699260" y="120650"/>
                  </a:cubicBezTo>
                  <a:cubicBezTo>
                    <a:pt x="1701800" y="132080"/>
                    <a:pt x="1696720" y="149860"/>
                    <a:pt x="1689100" y="166370"/>
                  </a:cubicBezTo>
                  <a:cubicBezTo>
                    <a:pt x="1678940" y="189230"/>
                    <a:pt x="1645920" y="228600"/>
                    <a:pt x="1628140" y="242570"/>
                  </a:cubicBezTo>
                  <a:cubicBezTo>
                    <a:pt x="1619250" y="250190"/>
                    <a:pt x="1610360" y="246380"/>
                    <a:pt x="1602740" y="255270"/>
                  </a:cubicBezTo>
                  <a:cubicBezTo>
                    <a:pt x="1586230" y="269240"/>
                    <a:pt x="1577340" y="312420"/>
                    <a:pt x="1555750" y="340360"/>
                  </a:cubicBezTo>
                  <a:cubicBezTo>
                    <a:pt x="1529080" y="375920"/>
                    <a:pt x="1480820" y="443230"/>
                    <a:pt x="1446530" y="448310"/>
                  </a:cubicBezTo>
                  <a:cubicBezTo>
                    <a:pt x="1419860" y="452120"/>
                    <a:pt x="1386840" y="430530"/>
                    <a:pt x="1369060" y="407670"/>
                  </a:cubicBezTo>
                  <a:cubicBezTo>
                    <a:pt x="1347470" y="379730"/>
                    <a:pt x="1350010" y="308610"/>
                    <a:pt x="1337310" y="285750"/>
                  </a:cubicBezTo>
                  <a:cubicBezTo>
                    <a:pt x="1329690" y="273050"/>
                    <a:pt x="1319530" y="260350"/>
                    <a:pt x="1314450" y="262890"/>
                  </a:cubicBezTo>
                  <a:cubicBezTo>
                    <a:pt x="1305560" y="264160"/>
                    <a:pt x="1309370" y="304800"/>
                    <a:pt x="1299210" y="321310"/>
                  </a:cubicBezTo>
                  <a:cubicBezTo>
                    <a:pt x="1287780" y="337820"/>
                    <a:pt x="1264920" y="344170"/>
                    <a:pt x="1252220" y="363220"/>
                  </a:cubicBezTo>
                  <a:cubicBezTo>
                    <a:pt x="1235710" y="384810"/>
                    <a:pt x="1231900" y="424180"/>
                    <a:pt x="1217930" y="445770"/>
                  </a:cubicBezTo>
                  <a:cubicBezTo>
                    <a:pt x="1206500" y="464820"/>
                    <a:pt x="1189990" y="487680"/>
                    <a:pt x="1177290" y="490220"/>
                  </a:cubicBezTo>
                  <a:cubicBezTo>
                    <a:pt x="1168400" y="491490"/>
                    <a:pt x="1155700" y="483870"/>
                    <a:pt x="1151890" y="476250"/>
                  </a:cubicBezTo>
                  <a:cubicBezTo>
                    <a:pt x="1149350" y="468630"/>
                    <a:pt x="1162050" y="444500"/>
                    <a:pt x="1160780" y="443230"/>
                  </a:cubicBezTo>
                  <a:cubicBezTo>
                    <a:pt x="1159510" y="443230"/>
                    <a:pt x="1151890" y="469900"/>
                    <a:pt x="1149350" y="468630"/>
                  </a:cubicBezTo>
                  <a:cubicBezTo>
                    <a:pt x="1145540" y="468630"/>
                    <a:pt x="1151890" y="431800"/>
                    <a:pt x="1145540" y="422910"/>
                  </a:cubicBezTo>
                  <a:cubicBezTo>
                    <a:pt x="1139190" y="415290"/>
                    <a:pt x="1129030" y="412750"/>
                    <a:pt x="1113790" y="411480"/>
                  </a:cubicBezTo>
                  <a:cubicBezTo>
                    <a:pt x="1078230" y="406400"/>
                    <a:pt x="965200" y="438150"/>
                    <a:pt x="927100" y="430530"/>
                  </a:cubicBezTo>
                  <a:cubicBezTo>
                    <a:pt x="909320" y="427990"/>
                    <a:pt x="900430" y="424180"/>
                    <a:pt x="889000" y="414020"/>
                  </a:cubicBezTo>
                  <a:cubicBezTo>
                    <a:pt x="871220" y="396240"/>
                    <a:pt x="850900" y="350520"/>
                    <a:pt x="842010" y="320040"/>
                  </a:cubicBezTo>
                  <a:cubicBezTo>
                    <a:pt x="834390" y="294640"/>
                    <a:pt x="845820" y="259080"/>
                    <a:pt x="836930" y="242570"/>
                  </a:cubicBezTo>
                  <a:cubicBezTo>
                    <a:pt x="833120" y="232410"/>
                    <a:pt x="825500" y="227330"/>
                    <a:pt x="816610" y="223520"/>
                  </a:cubicBezTo>
                  <a:cubicBezTo>
                    <a:pt x="803910" y="218440"/>
                    <a:pt x="783590" y="215900"/>
                    <a:pt x="763270" y="219710"/>
                  </a:cubicBezTo>
                  <a:cubicBezTo>
                    <a:pt x="736600" y="224790"/>
                    <a:pt x="697230" y="255270"/>
                    <a:pt x="671830" y="260350"/>
                  </a:cubicBezTo>
                  <a:cubicBezTo>
                    <a:pt x="656590" y="262890"/>
                    <a:pt x="643890" y="262890"/>
                    <a:pt x="633730" y="259080"/>
                  </a:cubicBezTo>
                  <a:cubicBezTo>
                    <a:pt x="624840" y="256540"/>
                    <a:pt x="615950" y="250190"/>
                    <a:pt x="610870" y="241300"/>
                  </a:cubicBezTo>
                  <a:cubicBezTo>
                    <a:pt x="605790" y="229870"/>
                    <a:pt x="605790" y="209550"/>
                    <a:pt x="608330" y="195580"/>
                  </a:cubicBezTo>
                  <a:cubicBezTo>
                    <a:pt x="612140" y="182880"/>
                    <a:pt x="621030" y="166370"/>
                    <a:pt x="629920" y="161290"/>
                  </a:cubicBezTo>
                  <a:cubicBezTo>
                    <a:pt x="635000" y="157480"/>
                    <a:pt x="641350" y="154940"/>
                    <a:pt x="647700" y="157480"/>
                  </a:cubicBezTo>
                  <a:cubicBezTo>
                    <a:pt x="654050" y="158750"/>
                    <a:pt x="666750" y="168910"/>
                    <a:pt x="668020" y="176530"/>
                  </a:cubicBezTo>
                  <a:cubicBezTo>
                    <a:pt x="670560" y="184150"/>
                    <a:pt x="657860" y="203200"/>
                    <a:pt x="657860" y="203200"/>
                  </a:cubicBezTo>
                  <a:cubicBezTo>
                    <a:pt x="659130" y="203200"/>
                    <a:pt x="669290" y="180340"/>
                    <a:pt x="670560" y="180340"/>
                  </a:cubicBezTo>
                  <a:cubicBezTo>
                    <a:pt x="670560" y="181610"/>
                    <a:pt x="636270" y="223520"/>
                    <a:pt x="645160" y="240030"/>
                  </a:cubicBezTo>
                  <a:cubicBezTo>
                    <a:pt x="666750" y="279400"/>
                    <a:pt x="880110" y="293370"/>
                    <a:pt x="1007110" y="306070"/>
                  </a:cubicBezTo>
                  <a:cubicBezTo>
                    <a:pt x="1145540" y="320040"/>
                    <a:pt x="1386840" y="279400"/>
                    <a:pt x="1445260" y="314960"/>
                  </a:cubicBezTo>
                  <a:cubicBezTo>
                    <a:pt x="1468120" y="327660"/>
                    <a:pt x="1475740" y="347980"/>
                    <a:pt x="1475740" y="367030"/>
                  </a:cubicBezTo>
                  <a:cubicBezTo>
                    <a:pt x="1475740" y="389890"/>
                    <a:pt x="1451610" y="421640"/>
                    <a:pt x="1435100" y="441960"/>
                  </a:cubicBezTo>
                  <a:cubicBezTo>
                    <a:pt x="1419860" y="462280"/>
                    <a:pt x="1395730" y="487680"/>
                    <a:pt x="1380490" y="490220"/>
                  </a:cubicBezTo>
                  <a:cubicBezTo>
                    <a:pt x="1371600" y="492760"/>
                    <a:pt x="1362710" y="488950"/>
                    <a:pt x="1357630" y="483870"/>
                  </a:cubicBezTo>
                  <a:cubicBezTo>
                    <a:pt x="1352550" y="478790"/>
                    <a:pt x="1350010" y="472440"/>
                    <a:pt x="1350010" y="461010"/>
                  </a:cubicBezTo>
                  <a:cubicBezTo>
                    <a:pt x="1351280" y="426720"/>
                    <a:pt x="1410970" y="280670"/>
                    <a:pt x="1431290" y="248920"/>
                  </a:cubicBezTo>
                  <a:cubicBezTo>
                    <a:pt x="1438910" y="237490"/>
                    <a:pt x="1447800" y="238760"/>
                    <a:pt x="1451610" y="229870"/>
                  </a:cubicBezTo>
                  <a:cubicBezTo>
                    <a:pt x="1457960" y="215900"/>
                    <a:pt x="1450340" y="182880"/>
                    <a:pt x="1456690" y="171450"/>
                  </a:cubicBezTo>
                  <a:cubicBezTo>
                    <a:pt x="1461770" y="165100"/>
                    <a:pt x="1470660" y="161290"/>
                    <a:pt x="1478280" y="161290"/>
                  </a:cubicBezTo>
                  <a:cubicBezTo>
                    <a:pt x="1484630" y="161290"/>
                    <a:pt x="1494790" y="165100"/>
                    <a:pt x="1498600" y="171450"/>
                  </a:cubicBezTo>
                  <a:cubicBezTo>
                    <a:pt x="1506220" y="182880"/>
                    <a:pt x="1504950" y="207010"/>
                    <a:pt x="1503680" y="227330"/>
                  </a:cubicBezTo>
                  <a:cubicBezTo>
                    <a:pt x="1501140" y="256540"/>
                    <a:pt x="1493520" y="304800"/>
                    <a:pt x="1477010" y="326390"/>
                  </a:cubicBezTo>
                  <a:cubicBezTo>
                    <a:pt x="1465580" y="342900"/>
                    <a:pt x="1432560" y="346710"/>
                    <a:pt x="1428750" y="358140"/>
                  </a:cubicBezTo>
                  <a:cubicBezTo>
                    <a:pt x="1427480" y="367030"/>
                    <a:pt x="1447800" y="379730"/>
                    <a:pt x="1445260" y="387350"/>
                  </a:cubicBezTo>
                  <a:cubicBezTo>
                    <a:pt x="1442720" y="393700"/>
                    <a:pt x="1423670" y="403860"/>
                    <a:pt x="1414780" y="401320"/>
                  </a:cubicBezTo>
                  <a:cubicBezTo>
                    <a:pt x="1407160" y="398780"/>
                    <a:pt x="1398270" y="386080"/>
                    <a:pt x="1397000" y="372110"/>
                  </a:cubicBezTo>
                  <a:cubicBezTo>
                    <a:pt x="1395730" y="345440"/>
                    <a:pt x="1433830" y="279400"/>
                    <a:pt x="1456690" y="246380"/>
                  </a:cubicBezTo>
                  <a:cubicBezTo>
                    <a:pt x="1473200" y="220980"/>
                    <a:pt x="1492250" y="193040"/>
                    <a:pt x="1510030" y="186690"/>
                  </a:cubicBezTo>
                  <a:cubicBezTo>
                    <a:pt x="1521460" y="182880"/>
                    <a:pt x="1536700" y="185420"/>
                    <a:pt x="1543050" y="191770"/>
                  </a:cubicBezTo>
                  <a:cubicBezTo>
                    <a:pt x="1548130" y="196850"/>
                    <a:pt x="1549400" y="204470"/>
                    <a:pt x="1548130" y="214630"/>
                  </a:cubicBezTo>
                  <a:cubicBezTo>
                    <a:pt x="1546860" y="238760"/>
                    <a:pt x="1520190" y="316230"/>
                    <a:pt x="1502410" y="334010"/>
                  </a:cubicBezTo>
                  <a:cubicBezTo>
                    <a:pt x="1493520" y="342900"/>
                    <a:pt x="1483360" y="346710"/>
                    <a:pt x="1475740" y="345440"/>
                  </a:cubicBezTo>
                  <a:cubicBezTo>
                    <a:pt x="1468120" y="342900"/>
                    <a:pt x="1455420" y="331470"/>
                    <a:pt x="1455420" y="323850"/>
                  </a:cubicBezTo>
                  <a:cubicBezTo>
                    <a:pt x="1455420" y="313690"/>
                    <a:pt x="1473200" y="299720"/>
                    <a:pt x="1484630" y="292100"/>
                  </a:cubicBezTo>
                  <a:cubicBezTo>
                    <a:pt x="1497330" y="283210"/>
                    <a:pt x="1518920" y="273050"/>
                    <a:pt x="1531620" y="273050"/>
                  </a:cubicBezTo>
                  <a:cubicBezTo>
                    <a:pt x="1541780" y="274320"/>
                    <a:pt x="1553210" y="280670"/>
                    <a:pt x="1557020" y="287020"/>
                  </a:cubicBezTo>
                  <a:cubicBezTo>
                    <a:pt x="1560830" y="294640"/>
                    <a:pt x="1557020" y="309880"/>
                    <a:pt x="1553210" y="316230"/>
                  </a:cubicBezTo>
                  <a:cubicBezTo>
                    <a:pt x="1549400" y="321310"/>
                    <a:pt x="1543050" y="323850"/>
                    <a:pt x="1536700" y="323850"/>
                  </a:cubicBezTo>
                  <a:cubicBezTo>
                    <a:pt x="1530350" y="323850"/>
                    <a:pt x="1525270" y="311150"/>
                    <a:pt x="1513840" y="311150"/>
                  </a:cubicBezTo>
                  <a:cubicBezTo>
                    <a:pt x="1488440" y="309880"/>
                    <a:pt x="1414780" y="383540"/>
                    <a:pt x="1386840" y="374650"/>
                  </a:cubicBezTo>
                  <a:cubicBezTo>
                    <a:pt x="1365250" y="367030"/>
                    <a:pt x="1366520" y="326390"/>
                    <a:pt x="1348740" y="303530"/>
                  </a:cubicBezTo>
                  <a:cubicBezTo>
                    <a:pt x="1327150" y="276860"/>
                    <a:pt x="1292860" y="250190"/>
                    <a:pt x="1263650" y="228600"/>
                  </a:cubicBezTo>
                  <a:cubicBezTo>
                    <a:pt x="1236980" y="207010"/>
                    <a:pt x="1209040" y="180340"/>
                    <a:pt x="1182370" y="172720"/>
                  </a:cubicBezTo>
                  <a:cubicBezTo>
                    <a:pt x="1158240" y="167640"/>
                    <a:pt x="1122680" y="186690"/>
                    <a:pt x="1111250" y="177800"/>
                  </a:cubicBezTo>
                  <a:cubicBezTo>
                    <a:pt x="1104900" y="172720"/>
                    <a:pt x="1103630" y="156210"/>
                    <a:pt x="1106170" y="149860"/>
                  </a:cubicBezTo>
                  <a:cubicBezTo>
                    <a:pt x="1109980" y="142240"/>
                    <a:pt x="1120140" y="135890"/>
                    <a:pt x="1131570" y="134620"/>
                  </a:cubicBezTo>
                  <a:cubicBezTo>
                    <a:pt x="1151890" y="132080"/>
                    <a:pt x="1189990" y="156210"/>
                    <a:pt x="1223010" y="163830"/>
                  </a:cubicBezTo>
                  <a:cubicBezTo>
                    <a:pt x="1259840" y="171450"/>
                    <a:pt x="1328420" y="163830"/>
                    <a:pt x="1339850" y="179070"/>
                  </a:cubicBezTo>
                  <a:cubicBezTo>
                    <a:pt x="1346200" y="186690"/>
                    <a:pt x="1342390" y="205740"/>
                    <a:pt x="1334770" y="212090"/>
                  </a:cubicBezTo>
                  <a:cubicBezTo>
                    <a:pt x="1327150" y="219710"/>
                    <a:pt x="1301750" y="205740"/>
                    <a:pt x="1290320" y="213360"/>
                  </a:cubicBezTo>
                  <a:cubicBezTo>
                    <a:pt x="1278890" y="219710"/>
                    <a:pt x="1263650" y="247650"/>
                    <a:pt x="1267460" y="254000"/>
                  </a:cubicBezTo>
                  <a:cubicBezTo>
                    <a:pt x="1273810" y="261620"/>
                    <a:pt x="1339850" y="250190"/>
                    <a:pt x="1343660" y="238760"/>
                  </a:cubicBezTo>
                  <a:cubicBezTo>
                    <a:pt x="1347470" y="227330"/>
                    <a:pt x="1313180" y="195580"/>
                    <a:pt x="1289050" y="181610"/>
                  </a:cubicBezTo>
                  <a:cubicBezTo>
                    <a:pt x="1262380" y="163830"/>
                    <a:pt x="1211580" y="153670"/>
                    <a:pt x="1183640" y="148590"/>
                  </a:cubicBezTo>
                  <a:cubicBezTo>
                    <a:pt x="1165860" y="146050"/>
                    <a:pt x="1149350" y="142240"/>
                    <a:pt x="1139190" y="147320"/>
                  </a:cubicBezTo>
                  <a:cubicBezTo>
                    <a:pt x="1131570" y="152400"/>
                    <a:pt x="1127760" y="162560"/>
                    <a:pt x="1127760" y="171450"/>
                  </a:cubicBezTo>
                  <a:cubicBezTo>
                    <a:pt x="1125220" y="182880"/>
                    <a:pt x="1129030" y="196850"/>
                    <a:pt x="1135380" y="210820"/>
                  </a:cubicBezTo>
                  <a:cubicBezTo>
                    <a:pt x="1145540" y="231140"/>
                    <a:pt x="1169670" y="257810"/>
                    <a:pt x="1193800" y="275590"/>
                  </a:cubicBezTo>
                  <a:cubicBezTo>
                    <a:pt x="1219200" y="295910"/>
                    <a:pt x="1245870" y="312420"/>
                    <a:pt x="1283970" y="323850"/>
                  </a:cubicBezTo>
                  <a:cubicBezTo>
                    <a:pt x="1343660" y="340360"/>
                    <a:pt x="1480820" y="358140"/>
                    <a:pt x="1524000" y="337820"/>
                  </a:cubicBezTo>
                  <a:cubicBezTo>
                    <a:pt x="1546860" y="327660"/>
                    <a:pt x="1554480" y="308610"/>
                    <a:pt x="1563370" y="287020"/>
                  </a:cubicBezTo>
                  <a:cubicBezTo>
                    <a:pt x="1574800" y="259080"/>
                    <a:pt x="1588770" y="199390"/>
                    <a:pt x="1573530" y="177800"/>
                  </a:cubicBezTo>
                  <a:cubicBezTo>
                    <a:pt x="1560830" y="157480"/>
                    <a:pt x="1522730" y="154940"/>
                    <a:pt x="1493520" y="149860"/>
                  </a:cubicBezTo>
                  <a:cubicBezTo>
                    <a:pt x="1461770" y="143510"/>
                    <a:pt x="1416050" y="143510"/>
                    <a:pt x="1389380" y="147320"/>
                  </a:cubicBezTo>
                  <a:cubicBezTo>
                    <a:pt x="1374140" y="149860"/>
                    <a:pt x="1367790" y="152400"/>
                    <a:pt x="1352550" y="160020"/>
                  </a:cubicBezTo>
                  <a:cubicBezTo>
                    <a:pt x="1327150" y="171450"/>
                    <a:pt x="1290320" y="194310"/>
                    <a:pt x="1256030" y="220980"/>
                  </a:cubicBezTo>
                  <a:cubicBezTo>
                    <a:pt x="1209040" y="254000"/>
                    <a:pt x="1139190" y="304800"/>
                    <a:pt x="1101090" y="349250"/>
                  </a:cubicBezTo>
                  <a:cubicBezTo>
                    <a:pt x="1071880" y="386080"/>
                    <a:pt x="1057910" y="439420"/>
                    <a:pt x="1038860" y="462280"/>
                  </a:cubicBezTo>
                  <a:cubicBezTo>
                    <a:pt x="1029970" y="473710"/>
                    <a:pt x="1010920" y="482600"/>
                    <a:pt x="1012190" y="485140"/>
                  </a:cubicBezTo>
                  <a:cubicBezTo>
                    <a:pt x="1014730" y="488950"/>
                    <a:pt x="1064260" y="477520"/>
                    <a:pt x="1085850" y="464820"/>
                  </a:cubicBezTo>
                  <a:cubicBezTo>
                    <a:pt x="1109980" y="449580"/>
                    <a:pt x="1130300" y="427990"/>
                    <a:pt x="1150620" y="398780"/>
                  </a:cubicBezTo>
                  <a:cubicBezTo>
                    <a:pt x="1177290" y="358140"/>
                    <a:pt x="1205230" y="292100"/>
                    <a:pt x="1225550" y="234950"/>
                  </a:cubicBezTo>
                  <a:cubicBezTo>
                    <a:pt x="1244600" y="176530"/>
                    <a:pt x="1282700" y="71120"/>
                    <a:pt x="1267460" y="52070"/>
                  </a:cubicBezTo>
                  <a:cubicBezTo>
                    <a:pt x="1261110" y="44450"/>
                    <a:pt x="1244600" y="49530"/>
                    <a:pt x="1231900" y="53340"/>
                  </a:cubicBezTo>
                  <a:cubicBezTo>
                    <a:pt x="1214120" y="59690"/>
                    <a:pt x="1187450" y="93980"/>
                    <a:pt x="1170940" y="92710"/>
                  </a:cubicBezTo>
                  <a:cubicBezTo>
                    <a:pt x="1159510" y="91440"/>
                    <a:pt x="1141730" y="72390"/>
                    <a:pt x="1144270" y="67310"/>
                  </a:cubicBezTo>
                  <a:cubicBezTo>
                    <a:pt x="1150620" y="49530"/>
                    <a:pt x="1384300" y="41910"/>
                    <a:pt x="1445260" y="77470"/>
                  </a:cubicBezTo>
                  <a:cubicBezTo>
                    <a:pt x="1487170" y="100330"/>
                    <a:pt x="1497330" y="173990"/>
                    <a:pt x="1518920" y="187960"/>
                  </a:cubicBezTo>
                  <a:cubicBezTo>
                    <a:pt x="1527810" y="194310"/>
                    <a:pt x="1534160" y="186690"/>
                    <a:pt x="1545590" y="193040"/>
                  </a:cubicBezTo>
                  <a:cubicBezTo>
                    <a:pt x="1579880" y="210820"/>
                    <a:pt x="1689100" y="311150"/>
                    <a:pt x="1710690" y="360680"/>
                  </a:cubicBezTo>
                  <a:cubicBezTo>
                    <a:pt x="1723390" y="391160"/>
                    <a:pt x="1722120" y="422910"/>
                    <a:pt x="1713230" y="445770"/>
                  </a:cubicBezTo>
                  <a:cubicBezTo>
                    <a:pt x="1705610" y="466090"/>
                    <a:pt x="1690370" y="485140"/>
                    <a:pt x="1667510" y="495300"/>
                  </a:cubicBezTo>
                  <a:cubicBezTo>
                    <a:pt x="1630680" y="513080"/>
                    <a:pt x="1530350" y="510540"/>
                    <a:pt x="1494790" y="502920"/>
                  </a:cubicBezTo>
                  <a:cubicBezTo>
                    <a:pt x="1477010" y="499110"/>
                    <a:pt x="1469390" y="495300"/>
                    <a:pt x="1457960" y="485140"/>
                  </a:cubicBezTo>
                  <a:cubicBezTo>
                    <a:pt x="1441450" y="468630"/>
                    <a:pt x="1422400" y="441960"/>
                    <a:pt x="1413510" y="407670"/>
                  </a:cubicBezTo>
                  <a:cubicBezTo>
                    <a:pt x="1397000" y="354330"/>
                    <a:pt x="1391920" y="214630"/>
                    <a:pt x="1407160" y="180340"/>
                  </a:cubicBezTo>
                  <a:cubicBezTo>
                    <a:pt x="1412240" y="168910"/>
                    <a:pt x="1419860" y="162560"/>
                    <a:pt x="1428750" y="161290"/>
                  </a:cubicBezTo>
                  <a:cubicBezTo>
                    <a:pt x="1436370" y="161290"/>
                    <a:pt x="1451610" y="168910"/>
                    <a:pt x="1456690" y="180340"/>
                  </a:cubicBezTo>
                  <a:cubicBezTo>
                    <a:pt x="1465580" y="204470"/>
                    <a:pt x="1442720" y="295910"/>
                    <a:pt x="1426210" y="312420"/>
                  </a:cubicBezTo>
                  <a:cubicBezTo>
                    <a:pt x="1418590" y="320040"/>
                    <a:pt x="1404620" y="321310"/>
                    <a:pt x="1398270" y="317500"/>
                  </a:cubicBezTo>
                  <a:cubicBezTo>
                    <a:pt x="1390650" y="314960"/>
                    <a:pt x="1383030" y="304800"/>
                    <a:pt x="1383030" y="293370"/>
                  </a:cubicBezTo>
                  <a:cubicBezTo>
                    <a:pt x="1381760" y="269240"/>
                    <a:pt x="1435100" y="207010"/>
                    <a:pt x="1445260" y="173990"/>
                  </a:cubicBezTo>
                  <a:cubicBezTo>
                    <a:pt x="1452880" y="153670"/>
                    <a:pt x="1446530" y="134620"/>
                    <a:pt x="1452880" y="120650"/>
                  </a:cubicBezTo>
                  <a:cubicBezTo>
                    <a:pt x="1457960" y="109220"/>
                    <a:pt x="1464310" y="97790"/>
                    <a:pt x="1474470" y="91440"/>
                  </a:cubicBezTo>
                  <a:cubicBezTo>
                    <a:pt x="1485900" y="85090"/>
                    <a:pt x="1510030" y="77470"/>
                    <a:pt x="1522730" y="85090"/>
                  </a:cubicBezTo>
                  <a:cubicBezTo>
                    <a:pt x="1536700" y="92710"/>
                    <a:pt x="1545590" y="121920"/>
                    <a:pt x="1546860" y="149860"/>
                  </a:cubicBezTo>
                  <a:cubicBezTo>
                    <a:pt x="1549400" y="194310"/>
                    <a:pt x="1522730" y="303530"/>
                    <a:pt x="1503680" y="328930"/>
                  </a:cubicBezTo>
                  <a:cubicBezTo>
                    <a:pt x="1496060" y="339090"/>
                    <a:pt x="1485900" y="342900"/>
                    <a:pt x="1478280" y="342900"/>
                  </a:cubicBezTo>
                  <a:cubicBezTo>
                    <a:pt x="1470660" y="341630"/>
                    <a:pt x="1461770" y="334010"/>
                    <a:pt x="1456690" y="323850"/>
                  </a:cubicBezTo>
                  <a:cubicBezTo>
                    <a:pt x="1445260" y="299720"/>
                    <a:pt x="1469390" y="191770"/>
                    <a:pt x="1452880" y="186690"/>
                  </a:cubicBezTo>
                  <a:cubicBezTo>
                    <a:pt x="1430020" y="180340"/>
                    <a:pt x="1277620" y="397510"/>
                    <a:pt x="1291590" y="419100"/>
                  </a:cubicBezTo>
                  <a:cubicBezTo>
                    <a:pt x="1299210" y="430530"/>
                    <a:pt x="1338580" y="415290"/>
                    <a:pt x="1371600" y="405130"/>
                  </a:cubicBezTo>
                  <a:cubicBezTo>
                    <a:pt x="1427480" y="387350"/>
                    <a:pt x="1545590" y="331470"/>
                    <a:pt x="1591310" y="297180"/>
                  </a:cubicBezTo>
                  <a:cubicBezTo>
                    <a:pt x="1615440" y="279400"/>
                    <a:pt x="1635760" y="261620"/>
                    <a:pt x="1638300" y="246380"/>
                  </a:cubicBezTo>
                  <a:cubicBezTo>
                    <a:pt x="1640840" y="236220"/>
                    <a:pt x="1637030" y="224790"/>
                    <a:pt x="1629410" y="218440"/>
                  </a:cubicBezTo>
                  <a:cubicBezTo>
                    <a:pt x="1615440" y="208280"/>
                    <a:pt x="1570990" y="213360"/>
                    <a:pt x="1543050" y="218440"/>
                  </a:cubicBezTo>
                  <a:cubicBezTo>
                    <a:pt x="1516380" y="223520"/>
                    <a:pt x="1488440" y="233680"/>
                    <a:pt x="1463040" y="250190"/>
                  </a:cubicBezTo>
                  <a:cubicBezTo>
                    <a:pt x="1433830" y="269240"/>
                    <a:pt x="1398270" y="331470"/>
                    <a:pt x="1379220" y="331470"/>
                  </a:cubicBezTo>
                  <a:cubicBezTo>
                    <a:pt x="1369060" y="332740"/>
                    <a:pt x="1358900" y="322580"/>
                    <a:pt x="1356360" y="314960"/>
                  </a:cubicBezTo>
                  <a:cubicBezTo>
                    <a:pt x="1353820" y="307340"/>
                    <a:pt x="1365250" y="287020"/>
                    <a:pt x="1363980" y="287020"/>
                  </a:cubicBezTo>
                  <a:cubicBezTo>
                    <a:pt x="1363980" y="287020"/>
                    <a:pt x="1360170" y="313690"/>
                    <a:pt x="1352550" y="314960"/>
                  </a:cubicBezTo>
                  <a:cubicBezTo>
                    <a:pt x="1342390" y="318770"/>
                    <a:pt x="1320800" y="280670"/>
                    <a:pt x="1295400" y="270510"/>
                  </a:cubicBezTo>
                  <a:cubicBezTo>
                    <a:pt x="1258570" y="257810"/>
                    <a:pt x="1173480" y="275590"/>
                    <a:pt x="1151890" y="262890"/>
                  </a:cubicBezTo>
                  <a:cubicBezTo>
                    <a:pt x="1143000" y="257810"/>
                    <a:pt x="1139190" y="250190"/>
                    <a:pt x="1139190" y="243840"/>
                  </a:cubicBezTo>
                  <a:cubicBezTo>
                    <a:pt x="1137920" y="236220"/>
                    <a:pt x="1144270" y="220980"/>
                    <a:pt x="1151890" y="218440"/>
                  </a:cubicBezTo>
                  <a:cubicBezTo>
                    <a:pt x="1164590" y="214630"/>
                    <a:pt x="1189990" y="247650"/>
                    <a:pt x="1217930" y="256540"/>
                  </a:cubicBezTo>
                  <a:cubicBezTo>
                    <a:pt x="1257300" y="267970"/>
                    <a:pt x="1347470" y="252730"/>
                    <a:pt x="1372870" y="264160"/>
                  </a:cubicBezTo>
                  <a:cubicBezTo>
                    <a:pt x="1383030" y="267970"/>
                    <a:pt x="1388110" y="273050"/>
                    <a:pt x="1390650" y="279400"/>
                  </a:cubicBezTo>
                  <a:cubicBezTo>
                    <a:pt x="1393190" y="285750"/>
                    <a:pt x="1390650" y="297180"/>
                    <a:pt x="1386840" y="302260"/>
                  </a:cubicBezTo>
                  <a:cubicBezTo>
                    <a:pt x="1383030" y="308610"/>
                    <a:pt x="1374140" y="313690"/>
                    <a:pt x="1366520" y="313690"/>
                  </a:cubicBezTo>
                  <a:cubicBezTo>
                    <a:pt x="1352550" y="312420"/>
                    <a:pt x="1328420" y="279400"/>
                    <a:pt x="1311910" y="273050"/>
                  </a:cubicBezTo>
                  <a:cubicBezTo>
                    <a:pt x="1300480" y="267970"/>
                    <a:pt x="1290320" y="269240"/>
                    <a:pt x="1278890" y="267970"/>
                  </a:cubicBezTo>
                  <a:cubicBezTo>
                    <a:pt x="1266190" y="266700"/>
                    <a:pt x="1250950" y="261620"/>
                    <a:pt x="1236980" y="265430"/>
                  </a:cubicBezTo>
                  <a:cubicBezTo>
                    <a:pt x="1216660" y="270510"/>
                    <a:pt x="1196340" y="287020"/>
                    <a:pt x="1176020" y="303530"/>
                  </a:cubicBezTo>
                  <a:cubicBezTo>
                    <a:pt x="1150620" y="322580"/>
                    <a:pt x="1104900" y="356870"/>
                    <a:pt x="1101090" y="375920"/>
                  </a:cubicBezTo>
                  <a:cubicBezTo>
                    <a:pt x="1098550" y="387350"/>
                    <a:pt x="1103630" y="397510"/>
                    <a:pt x="1113790" y="405130"/>
                  </a:cubicBezTo>
                  <a:cubicBezTo>
                    <a:pt x="1134110" y="417830"/>
                    <a:pt x="1229360" y="422910"/>
                    <a:pt x="1239520" y="408940"/>
                  </a:cubicBezTo>
                  <a:cubicBezTo>
                    <a:pt x="1244600" y="401320"/>
                    <a:pt x="1238250" y="383540"/>
                    <a:pt x="1226820" y="370840"/>
                  </a:cubicBezTo>
                  <a:cubicBezTo>
                    <a:pt x="1202690" y="345440"/>
                    <a:pt x="1120140" y="312420"/>
                    <a:pt x="1059180" y="298450"/>
                  </a:cubicBezTo>
                  <a:cubicBezTo>
                    <a:pt x="991870" y="281940"/>
                    <a:pt x="890270" y="274320"/>
                    <a:pt x="839470" y="285750"/>
                  </a:cubicBezTo>
                  <a:cubicBezTo>
                    <a:pt x="810260" y="292100"/>
                    <a:pt x="773430" y="312420"/>
                    <a:pt x="774700" y="321310"/>
                  </a:cubicBezTo>
                  <a:cubicBezTo>
                    <a:pt x="775970" y="331470"/>
                    <a:pt x="882650" y="325120"/>
                    <a:pt x="902970" y="336550"/>
                  </a:cubicBezTo>
                  <a:cubicBezTo>
                    <a:pt x="911860" y="341630"/>
                    <a:pt x="915670" y="349250"/>
                    <a:pt x="916940" y="356870"/>
                  </a:cubicBezTo>
                  <a:cubicBezTo>
                    <a:pt x="916940" y="364490"/>
                    <a:pt x="913130" y="374650"/>
                    <a:pt x="902970" y="382270"/>
                  </a:cubicBezTo>
                  <a:cubicBezTo>
                    <a:pt x="881380" y="397510"/>
                    <a:pt x="803910" y="403860"/>
                    <a:pt x="763270" y="406400"/>
                  </a:cubicBezTo>
                  <a:cubicBezTo>
                    <a:pt x="730250" y="408940"/>
                    <a:pt x="690880" y="397510"/>
                    <a:pt x="673100" y="403860"/>
                  </a:cubicBezTo>
                  <a:cubicBezTo>
                    <a:pt x="664210" y="407670"/>
                    <a:pt x="661670" y="421640"/>
                    <a:pt x="655320" y="421640"/>
                  </a:cubicBezTo>
                  <a:cubicBezTo>
                    <a:pt x="647700" y="422910"/>
                    <a:pt x="631190" y="408940"/>
                    <a:pt x="629920" y="400050"/>
                  </a:cubicBezTo>
                  <a:cubicBezTo>
                    <a:pt x="628650" y="391160"/>
                    <a:pt x="637540" y="378460"/>
                    <a:pt x="648970" y="372110"/>
                  </a:cubicBezTo>
                  <a:cubicBezTo>
                    <a:pt x="674370" y="359410"/>
                    <a:pt x="777240" y="372110"/>
                    <a:pt x="802640" y="382270"/>
                  </a:cubicBezTo>
                  <a:cubicBezTo>
                    <a:pt x="812800" y="386080"/>
                    <a:pt x="817880" y="391160"/>
                    <a:pt x="820420" y="397510"/>
                  </a:cubicBezTo>
                  <a:cubicBezTo>
                    <a:pt x="822960" y="405130"/>
                    <a:pt x="821690" y="415290"/>
                    <a:pt x="816610" y="421640"/>
                  </a:cubicBezTo>
                  <a:cubicBezTo>
                    <a:pt x="812800" y="426720"/>
                    <a:pt x="807720" y="429260"/>
                    <a:pt x="796290" y="431800"/>
                  </a:cubicBezTo>
                  <a:cubicBezTo>
                    <a:pt x="765810" y="439420"/>
                    <a:pt x="640080" y="444500"/>
                    <a:pt x="612140" y="431800"/>
                  </a:cubicBezTo>
                  <a:cubicBezTo>
                    <a:pt x="600710" y="426720"/>
                    <a:pt x="593090" y="417830"/>
                    <a:pt x="591820" y="410210"/>
                  </a:cubicBezTo>
                  <a:cubicBezTo>
                    <a:pt x="591820" y="402590"/>
                    <a:pt x="596900" y="391160"/>
                    <a:pt x="605790" y="384810"/>
                  </a:cubicBezTo>
                  <a:cubicBezTo>
                    <a:pt x="621030" y="373380"/>
                    <a:pt x="669290" y="364490"/>
                    <a:pt x="688340" y="368300"/>
                  </a:cubicBezTo>
                  <a:cubicBezTo>
                    <a:pt x="698500" y="369570"/>
                    <a:pt x="708660" y="377190"/>
                    <a:pt x="712470" y="384810"/>
                  </a:cubicBezTo>
                  <a:cubicBezTo>
                    <a:pt x="715010" y="391160"/>
                    <a:pt x="712470" y="402590"/>
                    <a:pt x="708660" y="407670"/>
                  </a:cubicBezTo>
                  <a:cubicBezTo>
                    <a:pt x="704850" y="414020"/>
                    <a:pt x="697230" y="419100"/>
                    <a:pt x="688340" y="419100"/>
                  </a:cubicBezTo>
                  <a:cubicBezTo>
                    <a:pt x="671830" y="417830"/>
                    <a:pt x="642620" y="379730"/>
                    <a:pt x="622300" y="369570"/>
                  </a:cubicBezTo>
                  <a:cubicBezTo>
                    <a:pt x="607060" y="361950"/>
                    <a:pt x="586740" y="368300"/>
                    <a:pt x="579120" y="359410"/>
                  </a:cubicBezTo>
                  <a:cubicBezTo>
                    <a:pt x="571500" y="351790"/>
                    <a:pt x="567690" y="330200"/>
                    <a:pt x="574040" y="321310"/>
                  </a:cubicBezTo>
                  <a:cubicBezTo>
                    <a:pt x="585470" y="308610"/>
                    <a:pt x="651510" y="322580"/>
                    <a:pt x="669290" y="314960"/>
                  </a:cubicBezTo>
                  <a:cubicBezTo>
                    <a:pt x="679450" y="309880"/>
                    <a:pt x="680720" y="297180"/>
                    <a:pt x="688340" y="297180"/>
                  </a:cubicBezTo>
                  <a:cubicBezTo>
                    <a:pt x="694690" y="295910"/>
                    <a:pt x="704850" y="300990"/>
                    <a:pt x="708660" y="307340"/>
                  </a:cubicBezTo>
                  <a:cubicBezTo>
                    <a:pt x="712470" y="313690"/>
                    <a:pt x="712470" y="330200"/>
                    <a:pt x="708660" y="336550"/>
                  </a:cubicBezTo>
                  <a:cubicBezTo>
                    <a:pt x="704850" y="342900"/>
                    <a:pt x="697230" y="346710"/>
                    <a:pt x="688340" y="347980"/>
                  </a:cubicBezTo>
                  <a:cubicBezTo>
                    <a:pt x="666750" y="349250"/>
                    <a:pt x="604520" y="323850"/>
                    <a:pt x="584200" y="311150"/>
                  </a:cubicBezTo>
                  <a:cubicBezTo>
                    <a:pt x="574040" y="304800"/>
                    <a:pt x="575310" y="295910"/>
                    <a:pt x="565150" y="292100"/>
                  </a:cubicBezTo>
                  <a:cubicBezTo>
                    <a:pt x="549910" y="284480"/>
                    <a:pt x="506730" y="298450"/>
                    <a:pt x="491490" y="289560"/>
                  </a:cubicBezTo>
                  <a:cubicBezTo>
                    <a:pt x="481330" y="283210"/>
                    <a:pt x="472440" y="269240"/>
                    <a:pt x="473710" y="260350"/>
                  </a:cubicBezTo>
                  <a:cubicBezTo>
                    <a:pt x="474980" y="252730"/>
                    <a:pt x="486410" y="242570"/>
                    <a:pt x="500380" y="240030"/>
                  </a:cubicBezTo>
                  <a:cubicBezTo>
                    <a:pt x="527050" y="232410"/>
                    <a:pt x="613410" y="254000"/>
                    <a:pt x="638810" y="266700"/>
                  </a:cubicBezTo>
                  <a:cubicBezTo>
                    <a:pt x="650240" y="273050"/>
                    <a:pt x="656590" y="278130"/>
                    <a:pt x="661670" y="287020"/>
                  </a:cubicBezTo>
                  <a:cubicBezTo>
                    <a:pt x="666750" y="298450"/>
                    <a:pt x="669290" y="317500"/>
                    <a:pt x="662940" y="331470"/>
                  </a:cubicBezTo>
                  <a:cubicBezTo>
                    <a:pt x="652780" y="355600"/>
                    <a:pt x="605790" y="386080"/>
                    <a:pt x="574040" y="401320"/>
                  </a:cubicBezTo>
                  <a:cubicBezTo>
                    <a:pt x="547370" y="415290"/>
                    <a:pt x="505460" y="430530"/>
                    <a:pt x="488950" y="426720"/>
                  </a:cubicBezTo>
                  <a:cubicBezTo>
                    <a:pt x="480060" y="425450"/>
                    <a:pt x="473710" y="417830"/>
                    <a:pt x="471170" y="411480"/>
                  </a:cubicBezTo>
                  <a:cubicBezTo>
                    <a:pt x="468630" y="405130"/>
                    <a:pt x="467360" y="393700"/>
                    <a:pt x="473710" y="388620"/>
                  </a:cubicBezTo>
                  <a:cubicBezTo>
                    <a:pt x="483870" y="378460"/>
                    <a:pt x="537210" y="377190"/>
                    <a:pt x="551180" y="384810"/>
                  </a:cubicBezTo>
                  <a:cubicBezTo>
                    <a:pt x="558800" y="388620"/>
                    <a:pt x="562610" y="398780"/>
                    <a:pt x="562610" y="405130"/>
                  </a:cubicBezTo>
                  <a:cubicBezTo>
                    <a:pt x="562610" y="412750"/>
                    <a:pt x="558800" y="424180"/>
                    <a:pt x="547370" y="429260"/>
                  </a:cubicBezTo>
                  <a:cubicBezTo>
                    <a:pt x="514350" y="448310"/>
                    <a:pt x="330200" y="448310"/>
                    <a:pt x="276860" y="427990"/>
                  </a:cubicBezTo>
                  <a:cubicBezTo>
                    <a:pt x="250190" y="417830"/>
                    <a:pt x="234950" y="400050"/>
                    <a:pt x="224790" y="382270"/>
                  </a:cubicBezTo>
                  <a:cubicBezTo>
                    <a:pt x="214630" y="365760"/>
                    <a:pt x="205740" y="339090"/>
                    <a:pt x="212090" y="327660"/>
                  </a:cubicBezTo>
                  <a:cubicBezTo>
                    <a:pt x="217170" y="317500"/>
                    <a:pt x="232410" y="316230"/>
                    <a:pt x="250190" y="312420"/>
                  </a:cubicBezTo>
                  <a:cubicBezTo>
                    <a:pt x="295910" y="304800"/>
                    <a:pt x="455930" y="295910"/>
                    <a:pt x="495300" y="314960"/>
                  </a:cubicBezTo>
                  <a:cubicBezTo>
                    <a:pt x="511810" y="322580"/>
                    <a:pt x="521970" y="335280"/>
                    <a:pt x="523240" y="346710"/>
                  </a:cubicBezTo>
                  <a:cubicBezTo>
                    <a:pt x="523240" y="354330"/>
                    <a:pt x="519430" y="364490"/>
                    <a:pt x="509270" y="372110"/>
                  </a:cubicBezTo>
                  <a:cubicBezTo>
                    <a:pt x="482600" y="389890"/>
                    <a:pt x="328930" y="408940"/>
                    <a:pt x="306070" y="392430"/>
                  </a:cubicBezTo>
                  <a:cubicBezTo>
                    <a:pt x="297180" y="386080"/>
                    <a:pt x="295910" y="372110"/>
                    <a:pt x="298450" y="364490"/>
                  </a:cubicBezTo>
                  <a:cubicBezTo>
                    <a:pt x="302260" y="356870"/>
                    <a:pt x="309880" y="351790"/>
                    <a:pt x="322580" y="347980"/>
                  </a:cubicBezTo>
                  <a:cubicBezTo>
                    <a:pt x="364490" y="335280"/>
                    <a:pt x="563880" y="340360"/>
                    <a:pt x="605790" y="358140"/>
                  </a:cubicBezTo>
                  <a:cubicBezTo>
                    <a:pt x="621030" y="363220"/>
                    <a:pt x="631190" y="372110"/>
                    <a:pt x="631190" y="379730"/>
                  </a:cubicBezTo>
                  <a:cubicBezTo>
                    <a:pt x="632460" y="388620"/>
                    <a:pt x="614680" y="408940"/>
                    <a:pt x="605790" y="408940"/>
                  </a:cubicBezTo>
                  <a:cubicBezTo>
                    <a:pt x="598170" y="408940"/>
                    <a:pt x="595630" y="389890"/>
                    <a:pt x="584200" y="383540"/>
                  </a:cubicBezTo>
                  <a:cubicBezTo>
                    <a:pt x="567690" y="372110"/>
                    <a:pt x="529590" y="370840"/>
                    <a:pt x="510540" y="358140"/>
                  </a:cubicBezTo>
                  <a:cubicBezTo>
                    <a:pt x="492760" y="346710"/>
                    <a:pt x="468630" y="323850"/>
                    <a:pt x="469900" y="312420"/>
                  </a:cubicBezTo>
                  <a:cubicBezTo>
                    <a:pt x="469900" y="303530"/>
                    <a:pt x="481330" y="293370"/>
                    <a:pt x="490220" y="292100"/>
                  </a:cubicBezTo>
                  <a:cubicBezTo>
                    <a:pt x="497840" y="289560"/>
                    <a:pt x="515620" y="303530"/>
                    <a:pt x="515620" y="303530"/>
                  </a:cubicBezTo>
                  <a:cubicBezTo>
                    <a:pt x="515620" y="303530"/>
                    <a:pt x="490220" y="293370"/>
                    <a:pt x="491490" y="290830"/>
                  </a:cubicBezTo>
                  <a:cubicBezTo>
                    <a:pt x="492760" y="283210"/>
                    <a:pt x="622300" y="278130"/>
                    <a:pt x="651510" y="287020"/>
                  </a:cubicBezTo>
                  <a:cubicBezTo>
                    <a:pt x="664210" y="290830"/>
                    <a:pt x="673100" y="295910"/>
                    <a:pt x="675640" y="303530"/>
                  </a:cubicBezTo>
                  <a:cubicBezTo>
                    <a:pt x="678180" y="311150"/>
                    <a:pt x="671830" y="331470"/>
                    <a:pt x="664210" y="334010"/>
                  </a:cubicBezTo>
                  <a:cubicBezTo>
                    <a:pt x="655320" y="337820"/>
                    <a:pt x="633730" y="327660"/>
                    <a:pt x="626110" y="316230"/>
                  </a:cubicBezTo>
                  <a:cubicBezTo>
                    <a:pt x="617220" y="300990"/>
                    <a:pt x="621030" y="262890"/>
                    <a:pt x="627380" y="247650"/>
                  </a:cubicBezTo>
                  <a:cubicBezTo>
                    <a:pt x="631190" y="237490"/>
                    <a:pt x="636270" y="231140"/>
                    <a:pt x="647700" y="226060"/>
                  </a:cubicBezTo>
                  <a:cubicBezTo>
                    <a:pt x="679450" y="212090"/>
                    <a:pt x="791210" y="209550"/>
                    <a:pt x="840740" y="215900"/>
                  </a:cubicBezTo>
                  <a:cubicBezTo>
                    <a:pt x="872490" y="219710"/>
                    <a:pt x="889000" y="232410"/>
                    <a:pt x="916940" y="237490"/>
                  </a:cubicBezTo>
                  <a:cubicBezTo>
                    <a:pt x="952500" y="242570"/>
                    <a:pt x="1014730" y="232410"/>
                    <a:pt x="1038860" y="242570"/>
                  </a:cubicBezTo>
                  <a:cubicBezTo>
                    <a:pt x="1051560" y="247650"/>
                    <a:pt x="1059180" y="254000"/>
                    <a:pt x="1062990" y="262890"/>
                  </a:cubicBezTo>
                  <a:cubicBezTo>
                    <a:pt x="1069340" y="274320"/>
                    <a:pt x="1071880" y="292100"/>
                    <a:pt x="1066800" y="308610"/>
                  </a:cubicBezTo>
                  <a:cubicBezTo>
                    <a:pt x="1056640" y="335280"/>
                    <a:pt x="1012190" y="374650"/>
                    <a:pt x="981710" y="398780"/>
                  </a:cubicBezTo>
                  <a:cubicBezTo>
                    <a:pt x="953770" y="419100"/>
                    <a:pt x="915670" y="447040"/>
                    <a:pt x="895350" y="444500"/>
                  </a:cubicBezTo>
                  <a:cubicBezTo>
                    <a:pt x="882650" y="443230"/>
                    <a:pt x="867410" y="429260"/>
                    <a:pt x="866140" y="420370"/>
                  </a:cubicBezTo>
                  <a:cubicBezTo>
                    <a:pt x="866140" y="411480"/>
                    <a:pt x="887730" y="394970"/>
                    <a:pt x="889000" y="394970"/>
                  </a:cubicBezTo>
                  <a:cubicBezTo>
                    <a:pt x="889000" y="394970"/>
                    <a:pt x="873760" y="425450"/>
                    <a:pt x="866140" y="424180"/>
                  </a:cubicBezTo>
                  <a:cubicBezTo>
                    <a:pt x="850900" y="422910"/>
                    <a:pt x="833120" y="356870"/>
                    <a:pt x="815340" y="331470"/>
                  </a:cubicBezTo>
                  <a:cubicBezTo>
                    <a:pt x="801370" y="313690"/>
                    <a:pt x="777240" y="300990"/>
                    <a:pt x="773430" y="287020"/>
                  </a:cubicBezTo>
                  <a:cubicBezTo>
                    <a:pt x="769620" y="278130"/>
                    <a:pt x="773430" y="264160"/>
                    <a:pt x="778510" y="259080"/>
                  </a:cubicBezTo>
                  <a:cubicBezTo>
                    <a:pt x="784860" y="254000"/>
                    <a:pt x="796290" y="250190"/>
                    <a:pt x="807720" y="255270"/>
                  </a:cubicBezTo>
                  <a:cubicBezTo>
                    <a:pt x="834390" y="265430"/>
                    <a:pt x="878840" y="349250"/>
                    <a:pt x="915670" y="389890"/>
                  </a:cubicBezTo>
                  <a:cubicBezTo>
                    <a:pt x="949960" y="427990"/>
                    <a:pt x="1003300" y="464820"/>
                    <a:pt x="1023620" y="492760"/>
                  </a:cubicBezTo>
                  <a:cubicBezTo>
                    <a:pt x="1033780" y="509270"/>
                    <a:pt x="1032510" y="525780"/>
                    <a:pt x="1041400" y="537210"/>
                  </a:cubicBezTo>
                  <a:cubicBezTo>
                    <a:pt x="1050290" y="548640"/>
                    <a:pt x="1061720" y="556260"/>
                    <a:pt x="1075690" y="562610"/>
                  </a:cubicBezTo>
                  <a:cubicBezTo>
                    <a:pt x="1093470" y="571500"/>
                    <a:pt x="1129030" y="584200"/>
                    <a:pt x="1144270" y="575310"/>
                  </a:cubicBezTo>
                  <a:cubicBezTo>
                    <a:pt x="1159510" y="566420"/>
                    <a:pt x="1160780" y="542290"/>
                    <a:pt x="1165860" y="515620"/>
                  </a:cubicBezTo>
                  <a:cubicBezTo>
                    <a:pt x="1176020" y="466090"/>
                    <a:pt x="1155700" y="334010"/>
                    <a:pt x="1172210" y="297180"/>
                  </a:cubicBezTo>
                  <a:cubicBezTo>
                    <a:pt x="1179830" y="281940"/>
                    <a:pt x="1193800" y="270510"/>
                    <a:pt x="1203960" y="270510"/>
                  </a:cubicBezTo>
                  <a:cubicBezTo>
                    <a:pt x="1214120" y="270510"/>
                    <a:pt x="1233170" y="285750"/>
                    <a:pt x="1231900" y="289560"/>
                  </a:cubicBezTo>
                  <a:cubicBezTo>
                    <a:pt x="1231900" y="292100"/>
                    <a:pt x="1214120" y="295910"/>
                    <a:pt x="1203960" y="290830"/>
                  </a:cubicBezTo>
                  <a:cubicBezTo>
                    <a:pt x="1181100" y="280670"/>
                    <a:pt x="1153160" y="214630"/>
                    <a:pt x="1122680" y="184150"/>
                  </a:cubicBezTo>
                  <a:cubicBezTo>
                    <a:pt x="1093470" y="153670"/>
                    <a:pt x="1064260" y="121920"/>
                    <a:pt x="1028700" y="107950"/>
                  </a:cubicBezTo>
                  <a:cubicBezTo>
                    <a:pt x="991870" y="93980"/>
                    <a:pt x="943610" y="83820"/>
                    <a:pt x="904240" y="99060"/>
                  </a:cubicBezTo>
                  <a:cubicBezTo>
                    <a:pt x="850900" y="120650"/>
                    <a:pt x="811530" y="215900"/>
                    <a:pt x="751840" y="267970"/>
                  </a:cubicBezTo>
                  <a:cubicBezTo>
                    <a:pt x="687070" y="325120"/>
                    <a:pt x="605790" y="400050"/>
                    <a:pt x="527050" y="425450"/>
                  </a:cubicBezTo>
                  <a:cubicBezTo>
                    <a:pt x="454660" y="448310"/>
                    <a:pt x="351790" y="448310"/>
                    <a:pt x="300990" y="427990"/>
                  </a:cubicBezTo>
                  <a:cubicBezTo>
                    <a:pt x="266700" y="415290"/>
                    <a:pt x="231140" y="360680"/>
                    <a:pt x="229870" y="361950"/>
                  </a:cubicBezTo>
                  <a:cubicBezTo>
                    <a:pt x="228600" y="363220"/>
                    <a:pt x="280670" y="431800"/>
                    <a:pt x="304800" y="450850"/>
                  </a:cubicBezTo>
                  <a:cubicBezTo>
                    <a:pt x="320040" y="462280"/>
                    <a:pt x="342900" y="463550"/>
                    <a:pt x="350520" y="473710"/>
                  </a:cubicBezTo>
                  <a:cubicBezTo>
                    <a:pt x="355600" y="481330"/>
                    <a:pt x="359410" y="494030"/>
                    <a:pt x="354330" y="501650"/>
                  </a:cubicBezTo>
                  <a:cubicBezTo>
                    <a:pt x="347980" y="514350"/>
                    <a:pt x="311150" y="521970"/>
                    <a:pt x="284480" y="527050"/>
                  </a:cubicBezTo>
                  <a:cubicBezTo>
                    <a:pt x="250190" y="532130"/>
                    <a:pt x="190500" y="534670"/>
                    <a:pt x="166370" y="527050"/>
                  </a:cubicBezTo>
                  <a:cubicBezTo>
                    <a:pt x="154940" y="523240"/>
                    <a:pt x="144780" y="518160"/>
                    <a:pt x="142240" y="510540"/>
                  </a:cubicBezTo>
                  <a:cubicBezTo>
                    <a:pt x="140970" y="502920"/>
                    <a:pt x="149860" y="483870"/>
                    <a:pt x="160020" y="477520"/>
                  </a:cubicBezTo>
                  <a:cubicBezTo>
                    <a:pt x="175260" y="468630"/>
                    <a:pt x="215900" y="472440"/>
                    <a:pt x="236220" y="481330"/>
                  </a:cubicBezTo>
                  <a:cubicBezTo>
                    <a:pt x="255270" y="488950"/>
                    <a:pt x="265430" y="515620"/>
                    <a:pt x="281940" y="523240"/>
                  </a:cubicBezTo>
                  <a:cubicBezTo>
                    <a:pt x="293370" y="529590"/>
                    <a:pt x="312420" y="524510"/>
                    <a:pt x="318770" y="530860"/>
                  </a:cubicBezTo>
                  <a:cubicBezTo>
                    <a:pt x="323850" y="535940"/>
                    <a:pt x="326390" y="547370"/>
                    <a:pt x="323850" y="553720"/>
                  </a:cubicBezTo>
                  <a:cubicBezTo>
                    <a:pt x="322580" y="560070"/>
                    <a:pt x="316230" y="568960"/>
                    <a:pt x="308610" y="571500"/>
                  </a:cubicBezTo>
                  <a:cubicBezTo>
                    <a:pt x="295910" y="574040"/>
                    <a:pt x="262890" y="561340"/>
                    <a:pt x="250190" y="547370"/>
                  </a:cubicBezTo>
                  <a:cubicBezTo>
                    <a:pt x="236220" y="532130"/>
                    <a:pt x="238760" y="494030"/>
                    <a:pt x="227330" y="485140"/>
                  </a:cubicBezTo>
                  <a:cubicBezTo>
                    <a:pt x="219710" y="478790"/>
                    <a:pt x="208280" y="483870"/>
                    <a:pt x="200660" y="478790"/>
                  </a:cubicBezTo>
                  <a:cubicBezTo>
                    <a:pt x="191770" y="473710"/>
                    <a:pt x="184150" y="466090"/>
                    <a:pt x="180340" y="454660"/>
                  </a:cubicBezTo>
                  <a:cubicBezTo>
                    <a:pt x="172720" y="433070"/>
                    <a:pt x="170180" y="369570"/>
                    <a:pt x="181610" y="356870"/>
                  </a:cubicBezTo>
                  <a:cubicBezTo>
                    <a:pt x="186690" y="350520"/>
                    <a:pt x="198120" y="349250"/>
                    <a:pt x="204470" y="351790"/>
                  </a:cubicBezTo>
                  <a:cubicBezTo>
                    <a:pt x="212090" y="354330"/>
                    <a:pt x="217170" y="359410"/>
                    <a:pt x="222250" y="374650"/>
                  </a:cubicBezTo>
                  <a:cubicBezTo>
                    <a:pt x="257810" y="477520"/>
                    <a:pt x="246380" y="1464310"/>
                    <a:pt x="220980" y="1739900"/>
                  </a:cubicBezTo>
                  <a:cubicBezTo>
                    <a:pt x="210820" y="1861820"/>
                    <a:pt x="189230" y="1939290"/>
                    <a:pt x="175260" y="2001520"/>
                  </a:cubicBezTo>
                  <a:cubicBezTo>
                    <a:pt x="167640" y="2034540"/>
                    <a:pt x="162560" y="2061210"/>
                    <a:pt x="152400" y="2078990"/>
                  </a:cubicBezTo>
                  <a:cubicBezTo>
                    <a:pt x="146050" y="2090420"/>
                    <a:pt x="139700" y="2095500"/>
                    <a:pt x="130810" y="2101850"/>
                  </a:cubicBezTo>
                  <a:cubicBezTo>
                    <a:pt x="116840" y="2112010"/>
                    <a:pt x="91440" y="2127250"/>
                    <a:pt x="73660" y="2127250"/>
                  </a:cubicBezTo>
                  <a:cubicBezTo>
                    <a:pt x="57150" y="2125980"/>
                    <a:pt x="40640" y="2113280"/>
                    <a:pt x="29210" y="2100580"/>
                  </a:cubicBezTo>
                  <a:cubicBezTo>
                    <a:pt x="17780" y="2085340"/>
                    <a:pt x="12700" y="2066290"/>
                    <a:pt x="7620" y="2042160"/>
                  </a:cubicBezTo>
                  <a:cubicBezTo>
                    <a:pt x="1270" y="2006600"/>
                    <a:pt x="0" y="1944370"/>
                    <a:pt x="5080" y="1901190"/>
                  </a:cubicBezTo>
                  <a:cubicBezTo>
                    <a:pt x="8890" y="1864360"/>
                    <a:pt x="16510" y="1832610"/>
                    <a:pt x="26670" y="1797050"/>
                  </a:cubicBezTo>
                  <a:cubicBezTo>
                    <a:pt x="39370" y="1758950"/>
                    <a:pt x="54610" y="1718310"/>
                    <a:pt x="73660" y="1680210"/>
                  </a:cubicBezTo>
                  <a:cubicBezTo>
                    <a:pt x="92710" y="1640840"/>
                    <a:pt x="125730" y="1607820"/>
                    <a:pt x="142240" y="1564640"/>
                  </a:cubicBezTo>
                  <a:cubicBezTo>
                    <a:pt x="160020" y="1518920"/>
                    <a:pt x="158750" y="1449070"/>
                    <a:pt x="173990" y="1412240"/>
                  </a:cubicBezTo>
                  <a:cubicBezTo>
                    <a:pt x="185420" y="1388110"/>
                    <a:pt x="200660" y="1380490"/>
                    <a:pt x="210820" y="1357630"/>
                  </a:cubicBezTo>
                  <a:cubicBezTo>
                    <a:pt x="226060" y="1328420"/>
                    <a:pt x="231140" y="1267460"/>
                    <a:pt x="243840" y="1247140"/>
                  </a:cubicBezTo>
                  <a:cubicBezTo>
                    <a:pt x="250190" y="1235710"/>
                    <a:pt x="260350" y="1235710"/>
                    <a:pt x="264160" y="1226820"/>
                  </a:cubicBezTo>
                  <a:cubicBezTo>
                    <a:pt x="270510" y="1214120"/>
                    <a:pt x="264160" y="1187450"/>
                    <a:pt x="269240" y="1174750"/>
                  </a:cubicBezTo>
                  <a:cubicBezTo>
                    <a:pt x="274320" y="1165860"/>
                    <a:pt x="284480" y="1165860"/>
                    <a:pt x="288290" y="1155700"/>
                  </a:cubicBezTo>
                  <a:cubicBezTo>
                    <a:pt x="297180" y="1131570"/>
                    <a:pt x="293370" y="1062990"/>
                    <a:pt x="278130" y="1013460"/>
                  </a:cubicBezTo>
                  <a:cubicBezTo>
                    <a:pt x="257810" y="951230"/>
                    <a:pt x="189230" y="850900"/>
                    <a:pt x="158750" y="817880"/>
                  </a:cubicBezTo>
                  <a:cubicBezTo>
                    <a:pt x="144780" y="805180"/>
                    <a:pt x="134620" y="806450"/>
                    <a:pt x="123190" y="795020"/>
                  </a:cubicBezTo>
                  <a:cubicBezTo>
                    <a:pt x="109220" y="781050"/>
                    <a:pt x="95250" y="756920"/>
                    <a:pt x="83820" y="737870"/>
                  </a:cubicBezTo>
                  <a:cubicBezTo>
                    <a:pt x="73660" y="721360"/>
                    <a:pt x="63500" y="708660"/>
                    <a:pt x="58420" y="689610"/>
                  </a:cubicBezTo>
                  <a:cubicBezTo>
                    <a:pt x="52070" y="665480"/>
                    <a:pt x="49530" y="623570"/>
                    <a:pt x="57150" y="605790"/>
                  </a:cubicBezTo>
                  <a:cubicBezTo>
                    <a:pt x="60960" y="594360"/>
                    <a:pt x="68580" y="588010"/>
                    <a:pt x="77470" y="582930"/>
                  </a:cubicBezTo>
                  <a:cubicBezTo>
                    <a:pt x="88900" y="577850"/>
                    <a:pt x="105410" y="576580"/>
                    <a:pt x="121920" y="581660"/>
                  </a:cubicBezTo>
                  <a:cubicBezTo>
                    <a:pt x="144780" y="588010"/>
                    <a:pt x="173990" y="609600"/>
                    <a:pt x="196850" y="635000"/>
                  </a:cubicBezTo>
                  <a:cubicBezTo>
                    <a:pt x="228600" y="670560"/>
                    <a:pt x="256540" y="753110"/>
                    <a:pt x="283210" y="784860"/>
                  </a:cubicBezTo>
                  <a:cubicBezTo>
                    <a:pt x="298450" y="802640"/>
                    <a:pt x="322580" y="806450"/>
                    <a:pt x="326390" y="819150"/>
                  </a:cubicBezTo>
                  <a:cubicBezTo>
                    <a:pt x="328930" y="829310"/>
                    <a:pt x="322580" y="848360"/>
                    <a:pt x="314960" y="850900"/>
                  </a:cubicBezTo>
                  <a:cubicBezTo>
                    <a:pt x="307340" y="854710"/>
                    <a:pt x="279400" y="838200"/>
                    <a:pt x="279400" y="839470"/>
                  </a:cubicBezTo>
                  <a:cubicBezTo>
                    <a:pt x="279400" y="839470"/>
                    <a:pt x="307340" y="853440"/>
                    <a:pt x="306070" y="855980"/>
                  </a:cubicBezTo>
                  <a:cubicBezTo>
                    <a:pt x="306070" y="858520"/>
                    <a:pt x="283210" y="858520"/>
                    <a:pt x="266700" y="850900"/>
                  </a:cubicBezTo>
                  <a:cubicBezTo>
                    <a:pt x="229870" y="833120"/>
                    <a:pt x="138430" y="731520"/>
                    <a:pt x="109220" y="692150"/>
                  </a:cubicBezTo>
                  <a:cubicBezTo>
                    <a:pt x="93980" y="673100"/>
                    <a:pt x="87630" y="664210"/>
                    <a:pt x="82550" y="645160"/>
                  </a:cubicBezTo>
                  <a:cubicBezTo>
                    <a:pt x="76200" y="621030"/>
                    <a:pt x="73660" y="577850"/>
                    <a:pt x="80010" y="558800"/>
                  </a:cubicBezTo>
                  <a:cubicBezTo>
                    <a:pt x="85090" y="547370"/>
                    <a:pt x="91440" y="541020"/>
                    <a:pt x="100330" y="535940"/>
                  </a:cubicBezTo>
                  <a:cubicBezTo>
                    <a:pt x="115570" y="528320"/>
                    <a:pt x="143510" y="524510"/>
                    <a:pt x="165100" y="530860"/>
                  </a:cubicBezTo>
                  <a:cubicBezTo>
                    <a:pt x="194310" y="538480"/>
                    <a:pt x="227330" y="579120"/>
                    <a:pt x="257810" y="594360"/>
                  </a:cubicBezTo>
                  <a:cubicBezTo>
                    <a:pt x="283210" y="608330"/>
                    <a:pt x="311150" y="607060"/>
                    <a:pt x="334010" y="622300"/>
                  </a:cubicBezTo>
                  <a:cubicBezTo>
                    <a:pt x="358140" y="638810"/>
                    <a:pt x="396240" y="676910"/>
                    <a:pt x="396240" y="693420"/>
                  </a:cubicBezTo>
                  <a:cubicBezTo>
                    <a:pt x="396240" y="702310"/>
                    <a:pt x="386080" y="709930"/>
                    <a:pt x="377190" y="713740"/>
                  </a:cubicBezTo>
                  <a:cubicBezTo>
                    <a:pt x="363220" y="720090"/>
                    <a:pt x="344170" y="715010"/>
                    <a:pt x="320040" y="711200"/>
                  </a:cubicBezTo>
                  <a:cubicBezTo>
                    <a:pt x="279400" y="704850"/>
                    <a:pt x="201930" y="688340"/>
                    <a:pt x="156210" y="666750"/>
                  </a:cubicBezTo>
                  <a:cubicBezTo>
                    <a:pt x="119380" y="647700"/>
                    <a:pt x="78740" y="624840"/>
                    <a:pt x="63500" y="596900"/>
                  </a:cubicBezTo>
                  <a:cubicBezTo>
                    <a:pt x="49530" y="574040"/>
                    <a:pt x="49530" y="538480"/>
                    <a:pt x="53340" y="518160"/>
                  </a:cubicBezTo>
                  <a:cubicBezTo>
                    <a:pt x="55880" y="502920"/>
                    <a:pt x="60960" y="491490"/>
                    <a:pt x="71120" y="481330"/>
                  </a:cubicBezTo>
                  <a:cubicBezTo>
                    <a:pt x="83820" y="469900"/>
                    <a:pt x="104140" y="462280"/>
                    <a:pt x="128270" y="455930"/>
                  </a:cubicBezTo>
                  <a:cubicBezTo>
                    <a:pt x="162560" y="448310"/>
                    <a:pt x="215900" y="448310"/>
                    <a:pt x="259080" y="453390"/>
                  </a:cubicBezTo>
                  <a:cubicBezTo>
                    <a:pt x="306070" y="458470"/>
                    <a:pt x="349250" y="469900"/>
                    <a:pt x="400050" y="488950"/>
                  </a:cubicBezTo>
                  <a:cubicBezTo>
                    <a:pt x="466090" y="515620"/>
                    <a:pt x="574040" y="572770"/>
                    <a:pt x="618490" y="604520"/>
                  </a:cubicBezTo>
                  <a:cubicBezTo>
                    <a:pt x="640080" y="619760"/>
                    <a:pt x="638810" y="631190"/>
                    <a:pt x="661670" y="646430"/>
                  </a:cubicBezTo>
                  <a:cubicBezTo>
                    <a:pt x="712470" y="679450"/>
                    <a:pt x="881380" y="727710"/>
                    <a:pt x="939800" y="758190"/>
                  </a:cubicBezTo>
                  <a:cubicBezTo>
                    <a:pt x="967740" y="773430"/>
                    <a:pt x="975360" y="788670"/>
                    <a:pt x="1000760" y="800100"/>
                  </a:cubicBezTo>
                  <a:cubicBezTo>
                    <a:pt x="1035050" y="814070"/>
                    <a:pt x="1109980" y="845820"/>
                    <a:pt x="1131570" y="830580"/>
                  </a:cubicBezTo>
                  <a:cubicBezTo>
                    <a:pt x="1146810" y="820420"/>
                    <a:pt x="1143000" y="787400"/>
                    <a:pt x="1143000" y="760730"/>
                  </a:cubicBezTo>
                  <a:cubicBezTo>
                    <a:pt x="1144270" y="725170"/>
                    <a:pt x="1136650" y="680720"/>
                    <a:pt x="1122680" y="632460"/>
                  </a:cubicBezTo>
                  <a:cubicBezTo>
                    <a:pt x="1104900" y="568960"/>
                    <a:pt x="1066800" y="471170"/>
                    <a:pt x="1033780" y="415290"/>
                  </a:cubicBezTo>
                  <a:cubicBezTo>
                    <a:pt x="1009650" y="374650"/>
                    <a:pt x="961390" y="345440"/>
                    <a:pt x="956310" y="321310"/>
                  </a:cubicBezTo>
                  <a:cubicBezTo>
                    <a:pt x="953770" y="309880"/>
                    <a:pt x="958850" y="297180"/>
                    <a:pt x="963930" y="292100"/>
                  </a:cubicBezTo>
                  <a:cubicBezTo>
                    <a:pt x="969010" y="287020"/>
                    <a:pt x="980440" y="285750"/>
                    <a:pt x="988060" y="288290"/>
                  </a:cubicBezTo>
                  <a:cubicBezTo>
                    <a:pt x="994410" y="289560"/>
                    <a:pt x="1002030" y="298450"/>
                    <a:pt x="1004570" y="304800"/>
                  </a:cubicBezTo>
                  <a:cubicBezTo>
                    <a:pt x="1007110" y="311150"/>
                    <a:pt x="1004570" y="322580"/>
                    <a:pt x="999490" y="327660"/>
                  </a:cubicBezTo>
                  <a:cubicBezTo>
                    <a:pt x="995680" y="334010"/>
                    <a:pt x="985520" y="337820"/>
                    <a:pt x="977900" y="337820"/>
                  </a:cubicBezTo>
                  <a:cubicBezTo>
                    <a:pt x="971550" y="336550"/>
                    <a:pt x="961390" y="330200"/>
                    <a:pt x="957580" y="323850"/>
                  </a:cubicBezTo>
                  <a:cubicBezTo>
                    <a:pt x="955040" y="317500"/>
                    <a:pt x="956310" y="298450"/>
                    <a:pt x="962660" y="293370"/>
                  </a:cubicBezTo>
                  <a:cubicBezTo>
                    <a:pt x="969010" y="288290"/>
                    <a:pt x="985520" y="288290"/>
                    <a:pt x="999490" y="294640"/>
                  </a:cubicBezTo>
                  <a:cubicBezTo>
                    <a:pt x="1027430" y="311150"/>
                    <a:pt x="1073150" y="393700"/>
                    <a:pt x="1099820" y="439420"/>
                  </a:cubicBezTo>
                  <a:cubicBezTo>
                    <a:pt x="1121410" y="478790"/>
                    <a:pt x="1137920" y="506730"/>
                    <a:pt x="1151890" y="552450"/>
                  </a:cubicBezTo>
                  <a:cubicBezTo>
                    <a:pt x="1172210" y="617220"/>
                    <a:pt x="1196340" y="736600"/>
                    <a:pt x="1192530" y="795020"/>
                  </a:cubicBezTo>
                  <a:cubicBezTo>
                    <a:pt x="1189990" y="828040"/>
                    <a:pt x="1184910" y="857250"/>
                    <a:pt x="1168400" y="871220"/>
                  </a:cubicBezTo>
                  <a:cubicBezTo>
                    <a:pt x="1153160" y="883920"/>
                    <a:pt x="1125220" y="881380"/>
                    <a:pt x="1098550" y="878840"/>
                  </a:cubicBezTo>
                  <a:cubicBezTo>
                    <a:pt x="1061720" y="875030"/>
                    <a:pt x="999490" y="854710"/>
                    <a:pt x="970280" y="839470"/>
                  </a:cubicBezTo>
                  <a:cubicBezTo>
                    <a:pt x="951230" y="829310"/>
                    <a:pt x="946150" y="816610"/>
                    <a:pt x="929640" y="807720"/>
                  </a:cubicBezTo>
                  <a:cubicBezTo>
                    <a:pt x="909320" y="798830"/>
                    <a:pt x="886460" y="800100"/>
                    <a:pt x="855980" y="789940"/>
                  </a:cubicBezTo>
                  <a:cubicBezTo>
                    <a:pt x="800100" y="769620"/>
                    <a:pt x="665480" y="711200"/>
                    <a:pt x="626110" y="681990"/>
                  </a:cubicBezTo>
                  <a:cubicBezTo>
                    <a:pt x="609600" y="670560"/>
                    <a:pt x="613410" y="662940"/>
                    <a:pt x="596900" y="650240"/>
                  </a:cubicBezTo>
                  <a:cubicBezTo>
                    <a:pt x="558800" y="621030"/>
                    <a:pt x="448310" y="562610"/>
                    <a:pt x="386080" y="538480"/>
                  </a:cubicBezTo>
                  <a:cubicBezTo>
                    <a:pt x="339090" y="519430"/>
                    <a:pt x="300990" y="509270"/>
                    <a:pt x="259080" y="504190"/>
                  </a:cubicBezTo>
                  <a:cubicBezTo>
                    <a:pt x="218440" y="499110"/>
                    <a:pt x="165100" y="500380"/>
                    <a:pt x="137160" y="506730"/>
                  </a:cubicBezTo>
                  <a:cubicBezTo>
                    <a:pt x="121920" y="509270"/>
                    <a:pt x="107950" y="511810"/>
                    <a:pt x="102870" y="520700"/>
                  </a:cubicBezTo>
                  <a:cubicBezTo>
                    <a:pt x="97790" y="529590"/>
                    <a:pt x="97790" y="546100"/>
                    <a:pt x="105410" y="558800"/>
                  </a:cubicBezTo>
                  <a:cubicBezTo>
                    <a:pt x="116840" y="580390"/>
                    <a:pt x="165100" y="605790"/>
                    <a:pt x="191770" y="621030"/>
                  </a:cubicBezTo>
                  <a:cubicBezTo>
                    <a:pt x="210820" y="632460"/>
                    <a:pt x="223520" y="640080"/>
                    <a:pt x="246380" y="647700"/>
                  </a:cubicBezTo>
                  <a:cubicBezTo>
                    <a:pt x="280670" y="657860"/>
                    <a:pt x="363220" y="654050"/>
                    <a:pt x="383540" y="666750"/>
                  </a:cubicBezTo>
                  <a:cubicBezTo>
                    <a:pt x="392430" y="673100"/>
                    <a:pt x="396240" y="679450"/>
                    <a:pt x="396240" y="687070"/>
                  </a:cubicBezTo>
                  <a:cubicBezTo>
                    <a:pt x="397510" y="694690"/>
                    <a:pt x="391160" y="707390"/>
                    <a:pt x="382270" y="712470"/>
                  </a:cubicBezTo>
                  <a:cubicBezTo>
                    <a:pt x="373380" y="717550"/>
                    <a:pt x="356870" y="715010"/>
                    <a:pt x="339090" y="708660"/>
                  </a:cubicBezTo>
                  <a:cubicBezTo>
                    <a:pt x="307340" y="695960"/>
                    <a:pt x="257810" y="635000"/>
                    <a:pt x="218440" y="612140"/>
                  </a:cubicBezTo>
                  <a:cubicBezTo>
                    <a:pt x="185420" y="594360"/>
                    <a:pt x="134620" y="565150"/>
                    <a:pt x="123190" y="575310"/>
                  </a:cubicBezTo>
                  <a:cubicBezTo>
                    <a:pt x="111760" y="585470"/>
                    <a:pt x="138430" y="660400"/>
                    <a:pt x="153670" y="678180"/>
                  </a:cubicBezTo>
                  <a:cubicBezTo>
                    <a:pt x="161290" y="687070"/>
                    <a:pt x="168910" y="681990"/>
                    <a:pt x="180340" y="690880"/>
                  </a:cubicBezTo>
                  <a:cubicBezTo>
                    <a:pt x="204470" y="708660"/>
                    <a:pt x="256540" y="791210"/>
                    <a:pt x="285750" y="808990"/>
                  </a:cubicBezTo>
                  <a:cubicBezTo>
                    <a:pt x="300990" y="817880"/>
                    <a:pt x="321310" y="811530"/>
                    <a:pt x="326390" y="819150"/>
                  </a:cubicBezTo>
                  <a:cubicBezTo>
                    <a:pt x="330200" y="825500"/>
                    <a:pt x="325120" y="842010"/>
                    <a:pt x="320040" y="847090"/>
                  </a:cubicBezTo>
                  <a:cubicBezTo>
                    <a:pt x="314960" y="853440"/>
                    <a:pt x="307340" y="857250"/>
                    <a:pt x="297180" y="853440"/>
                  </a:cubicBezTo>
                  <a:cubicBezTo>
                    <a:pt x="270510" y="845820"/>
                    <a:pt x="190500" y="742950"/>
                    <a:pt x="171450" y="708660"/>
                  </a:cubicBezTo>
                  <a:cubicBezTo>
                    <a:pt x="163830" y="693420"/>
                    <a:pt x="170180" y="681990"/>
                    <a:pt x="162560" y="671830"/>
                  </a:cubicBezTo>
                  <a:cubicBezTo>
                    <a:pt x="151130" y="656590"/>
                    <a:pt x="111760" y="631190"/>
                    <a:pt x="104140" y="636270"/>
                  </a:cubicBezTo>
                  <a:cubicBezTo>
                    <a:pt x="96520" y="640080"/>
                    <a:pt x="99060" y="669290"/>
                    <a:pt x="104140" y="679450"/>
                  </a:cubicBezTo>
                  <a:cubicBezTo>
                    <a:pt x="107950" y="688340"/>
                    <a:pt x="120650" y="689610"/>
                    <a:pt x="124460" y="697230"/>
                  </a:cubicBezTo>
                  <a:cubicBezTo>
                    <a:pt x="128270" y="704850"/>
                    <a:pt x="123190" y="713740"/>
                    <a:pt x="128270" y="726440"/>
                  </a:cubicBezTo>
                  <a:cubicBezTo>
                    <a:pt x="146050" y="767080"/>
                    <a:pt x="270510" y="890270"/>
                    <a:pt x="304800" y="949960"/>
                  </a:cubicBezTo>
                  <a:cubicBezTo>
                    <a:pt x="325120" y="985520"/>
                    <a:pt x="335280" y="1016000"/>
                    <a:pt x="340360" y="1041400"/>
                  </a:cubicBezTo>
                  <a:cubicBezTo>
                    <a:pt x="344170" y="1059180"/>
                    <a:pt x="341630" y="1069340"/>
                    <a:pt x="340360" y="1089660"/>
                  </a:cubicBezTo>
                  <a:cubicBezTo>
                    <a:pt x="336550" y="1125220"/>
                    <a:pt x="327660" y="1181100"/>
                    <a:pt x="311150" y="1235710"/>
                  </a:cubicBezTo>
                  <a:cubicBezTo>
                    <a:pt x="287020" y="1313180"/>
                    <a:pt x="207010" y="1441450"/>
                    <a:pt x="193040" y="1501140"/>
                  </a:cubicBezTo>
                  <a:cubicBezTo>
                    <a:pt x="186690" y="1531620"/>
                    <a:pt x="198120" y="1545590"/>
                    <a:pt x="190500" y="1570990"/>
                  </a:cubicBezTo>
                  <a:cubicBezTo>
                    <a:pt x="181610" y="1606550"/>
                    <a:pt x="137160" y="1654810"/>
                    <a:pt x="123190" y="1689100"/>
                  </a:cubicBezTo>
                  <a:cubicBezTo>
                    <a:pt x="114300" y="1713230"/>
                    <a:pt x="116840" y="1728470"/>
                    <a:pt x="109220" y="1752600"/>
                  </a:cubicBezTo>
                  <a:cubicBezTo>
                    <a:pt x="97790" y="1785620"/>
                    <a:pt x="63500" y="1821180"/>
                    <a:pt x="54610" y="1865630"/>
                  </a:cubicBezTo>
                  <a:cubicBezTo>
                    <a:pt x="43180" y="1920240"/>
                    <a:pt x="48260" y="2026920"/>
                    <a:pt x="62230" y="2062480"/>
                  </a:cubicBezTo>
                  <a:cubicBezTo>
                    <a:pt x="67310" y="2077720"/>
                    <a:pt x="77470" y="2091690"/>
                    <a:pt x="86360" y="2090420"/>
                  </a:cubicBezTo>
                  <a:cubicBezTo>
                    <a:pt x="99060" y="2087880"/>
                    <a:pt x="114300" y="2035810"/>
                    <a:pt x="124460" y="1998980"/>
                  </a:cubicBezTo>
                  <a:cubicBezTo>
                    <a:pt x="139700" y="1943100"/>
                    <a:pt x="139700" y="1828800"/>
                    <a:pt x="152400" y="1784350"/>
                  </a:cubicBezTo>
                  <a:cubicBezTo>
                    <a:pt x="157480" y="1762760"/>
                    <a:pt x="166370" y="1764030"/>
                    <a:pt x="171450" y="1737360"/>
                  </a:cubicBezTo>
                  <a:cubicBezTo>
                    <a:pt x="199390" y="1596390"/>
                    <a:pt x="130810" y="471170"/>
                    <a:pt x="171450" y="372110"/>
                  </a:cubicBezTo>
                  <a:cubicBezTo>
                    <a:pt x="177800" y="358140"/>
                    <a:pt x="184150" y="353060"/>
                    <a:pt x="191770" y="351790"/>
                  </a:cubicBezTo>
                  <a:cubicBezTo>
                    <a:pt x="199390" y="349250"/>
                    <a:pt x="209550" y="351790"/>
                    <a:pt x="214630" y="358140"/>
                  </a:cubicBezTo>
                  <a:cubicBezTo>
                    <a:pt x="223520" y="368300"/>
                    <a:pt x="214630" y="394970"/>
                    <a:pt x="223520" y="417830"/>
                  </a:cubicBezTo>
                  <a:cubicBezTo>
                    <a:pt x="240030" y="454660"/>
                    <a:pt x="325120" y="521970"/>
                    <a:pt x="325120" y="547370"/>
                  </a:cubicBezTo>
                  <a:cubicBezTo>
                    <a:pt x="325120" y="558800"/>
                    <a:pt x="316230" y="567690"/>
                    <a:pt x="308610" y="571500"/>
                  </a:cubicBezTo>
                  <a:cubicBezTo>
                    <a:pt x="298450" y="575310"/>
                    <a:pt x="283210" y="572770"/>
                    <a:pt x="269240" y="567690"/>
                  </a:cubicBezTo>
                  <a:cubicBezTo>
                    <a:pt x="250190" y="561340"/>
                    <a:pt x="226060" y="534670"/>
                    <a:pt x="205740" y="527050"/>
                  </a:cubicBezTo>
                  <a:cubicBezTo>
                    <a:pt x="187960" y="521970"/>
                    <a:pt x="165100" y="530860"/>
                    <a:pt x="154940" y="524510"/>
                  </a:cubicBezTo>
                  <a:cubicBezTo>
                    <a:pt x="146050" y="519430"/>
                    <a:pt x="139700" y="506730"/>
                    <a:pt x="140970" y="499110"/>
                  </a:cubicBezTo>
                  <a:cubicBezTo>
                    <a:pt x="142240" y="491490"/>
                    <a:pt x="148590" y="482600"/>
                    <a:pt x="160020" y="477520"/>
                  </a:cubicBezTo>
                  <a:cubicBezTo>
                    <a:pt x="187960" y="463550"/>
                    <a:pt x="303530" y="454660"/>
                    <a:pt x="334010" y="466090"/>
                  </a:cubicBezTo>
                  <a:cubicBezTo>
                    <a:pt x="346710" y="471170"/>
                    <a:pt x="356870" y="481330"/>
                    <a:pt x="356870" y="490220"/>
                  </a:cubicBezTo>
                  <a:cubicBezTo>
                    <a:pt x="356870" y="499110"/>
                    <a:pt x="341630" y="514350"/>
                    <a:pt x="330200" y="516890"/>
                  </a:cubicBezTo>
                  <a:cubicBezTo>
                    <a:pt x="314960" y="519430"/>
                    <a:pt x="288290" y="509270"/>
                    <a:pt x="267970" y="494030"/>
                  </a:cubicBezTo>
                  <a:cubicBezTo>
                    <a:pt x="237490" y="471170"/>
                    <a:pt x="190500" y="411480"/>
                    <a:pt x="180340" y="381000"/>
                  </a:cubicBezTo>
                  <a:cubicBezTo>
                    <a:pt x="175260" y="363220"/>
                    <a:pt x="176530" y="346710"/>
                    <a:pt x="181610" y="336550"/>
                  </a:cubicBezTo>
                  <a:cubicBezTo>
                    <a:pt x="185420" y="327660"/>
                    <a:pt x="193040" y="321310"/>
                    <a:pt x="201930" y="318770"/>
                  </a:cubicBezTo>
                  <a:cubicBezTo>
                    <a:pt x="212090" y="313690"/>
                    <a:pt x="228600" y="312420"/>
                    <a:pt x="242570" y="317500"/>
                  </a:cubicBezTo>
                  <a:cubicBezTo>
                    <a:pt x="259080" y="323850"/>
                    <a:pt x="276860" y="356870"/>
                    <a:pt x="293370" y="367030"/>
                  </a:cubicBezTo>
                  <a:cubicBezTo>
                    <a:pt x="306070" y="375920"/>
                    <a:pt x="314960" y="378460"/>
                    <a:pt x="332740" y="381000"/>
                  </a:cubicBezTo>
                  <a:cubicBezTo>
                    <a:pt x="370840" y="388620"/>
                    <a:pt x="477520" y="397510"/>
                    <a:pt x="514350" y="381000"/>
                  </a:cubicBezTo>
                  <a:cubicBezTo>
                    <a:pt x="537210" y="372110"/>
                    <a:pt x="543560" y="344170"/>
                    <a:pt x="557530" y="336550"/>
                  </a:cubicBezTo>
                  <a:cubicBezTo>
                    <a:pt x="567690" y="331470"/>
                    <a:pt x="574040" y="337820"/>
                    <a:pt x="586740" y="332740"/>
                  </a:cubicBezTo>
                  <a:cubicBezTo>
                    <a:pt x="614680" y="321310"/>
                    <a:pt x="674370" y="270510"/>
                    <a:pt x="718820" y="229870"/>
                  </a:cubicBezTo>
                  <a:cubicBezTo>
                    <a:pt x="768350" y="184150"/>
                    <a:pt x="831850" y="91440"/>
                    <a:pt x="866140" y="66040"/>
                  </a:cubicBezTo>
                  <a:cubicBezTo>
                    <a:pt x="880110" y="55880"/>
                    <a:pt x="885190" y="53340"/>
                    <a:pt x="901700" y="49530"/>
                  </a:cubicBezTo>
                  <a:cubicBezTo>
                    <a:pt x="929640" y="44450"/>
                    <a:pt x="988060" y="41910"/>
                    <a:pt x="1028700" y="55880"/>
                  </a:cubicBezTo>
                  <a:cubicBezTo>
                    <a:pt x="1074420" y="72390"/>
                    <a:pt x="1122680" y="110490"/>
                    <a:pt x="1159510" y="149860"/>
                  </a:cubicBezTo>
                  <a:cubicBezTo>
                    <a:pt x="1200150" y="190500"/>
                    <a:pt x="1257300" y="266700"/>
                    <a:pt x="1258570" y="297180"/>
                  </a:cubicBezTo>
                  <a:cubicBezTo>
                    <a:pt x="1258570" y="309880"/>
                    <a:pt x="1252220" y="320040"/>
                    <a:pt x="1243330" y="325120"/>
                  </a:cubicBezTo>
                  <a:cubicBezTo>
                    <a:pt x="1233170" y="330200"/>
                    <a:pt x="1206500" y="328930"/>
                    <a:pt x="1196340" y="321310"/>
                  </a:cubicBezTo>
                  <a:cubicBezTo>
                    <a:pt x="1187450" y="314960"/>
                    <a:pt x="1179830" y="298450"/>
                    <a:pt x="1182370" y="289560"/>
                  </a:cubicBezTo>
                  <a:cubicBezTo>
                    <a:pt x="1184910" y="280670"/>
                    <a:pt x="1202690" y="269240"/>
                    <a:pt x="1210310" y="270510"/>
                  </a:cubicBezTo>
                  <a:cubicBezTo>
                    <a:pt x="1219200" y="271780"/>
                    <a:pt x="1233170" y="288290"/>
                    <a:pt x="1233170" y="295910"/>
                  </a:cubicBezTo>
                  <a:cubicBezTo>
                    <a:pt x="1233170" y="302260"/>
                    <a:pt x="1219200" y="303530"/>
                    <a:pt x="1215390" y="313690"/>
                  </a:cubicBezTo>
                  <a:cubicBezTo>
                    <a:pt x="1201420" y="347980"/>
                    <a:pt x="1230630" y="496570"/>
                    <a:pt x="1212850" y="549910"/>
                  </a:cubicBezTo>
                  <a:cubicBezTo>
                    <a:pt x="1201420" y="581660"/>
                    <a:pt x="1181100" y="607060"/>
                    <a:pt x="1160780" y="617220"/>
                  </a:cubicBezTo>
                  <a:cubicBezTo>
                    <a:pt x="1143000" y="626110"/>
                    <a:pt x="1121410" y="622300"/>
                    <a:pt x="1101090" y="619760"/>
                  </a:cubicBezTo>
                  <a:cubicBezTo>
                    <a:pt x="1082040" y="617220"/>
                    <a:pt x="1066800" y="617220"/>
                    <a:pt x="1042670" y="600710"/>
                  </a:cubicBezTo>
                  <a:cubicBezTo>
                    <a:pt x="980440" y="560070"/>
                    <a:pt x="788670" y="334010"/>
                    <a:pt x="773430" y="287020"/>
                  </a:cubicBezTo>
                  <a:cubicBezTo>
                    <a:pt x="769620" y="276860"/>
                    <a:pt x="770890" y="269240"/>
                    <a:pt x="774700" y="264160"/>
                  </a:cubicBezTo>
                  <a:cubicBezTo>
                    <a:pt x="778510" y="257810"/>
                    <a:pt x="787400" y="251460"/>
                    <a:pt x="795020" y="252730"/>
                  </a:cubicBezTo>
                  <a:cubicBezTo>
                    <a:pt x="808990" y="252730"/>
                    <a:pt x="833120" y="274320"/>
                    <a:pt x="844550" y="289560"/>
                  </a:cubicBezTo>
                  <a:cubicBezTo>
                    <a:pt x="855980" y="304800"/>
                    <a:pt x="854710" y="328930"/>
                    <a:pt x="864870" y="346710"/>
                  </a:cubicBezTo>
                  <a:cubicBezTo>
                    <a:pt x="875030" y="365760"/>
                    <a:pt x="908050" y="382270"/>
                    <a:pt x="910590" y="400050"/>
                  </a:cubicBezTo>
                  <a:cubicBezTo>
                    <a:pt x="911860" y="415290"/>
                    <a:pt x="897890" y="443230"/>
                    <a:pt x="889000" y="444500"/>
                  </a:cubicBezTo>
                  <a:cubicBezTo>
                    <a:pt x="882650" y="445770"/>
                    <a:pt x="869950" y="433070"/>
                    <a:pt x="867410" y="425450"/>
                  </a:cubicBezTo>
                  <a:cubicBezTo>
                    <a:pt x="864870" y="419100"/>
                    <a:pt x="866140" y="410210"/>
                    <a:pt x="872490" y="402590"/>
                  </a:cubicBezTo>
                  <a:cubicBezTo>
                    <a:pt x="885190" y="387350"/>
                    <a:pt x="943610" y="375920"/>
                    <a:pt x="966470" y="354330"/>
                  </a:cubicBezTo>
                  <a:cubicBezTo>
                    <a:pt x="985520" y="336550"/>
                    <a:pt x="1012190" y="302260"/>
                    <a:pt x="1005840" y="289560"/>
                  </a:cubicBezTo>
                  <a:cubicBezTo>
                    <a:pt x="996950" y="274320"/>
                    <a:pt x="915670" y="292100"/>
                    <a:pt x="885190" y="284480"/>
                  </a:cubicBezTo>
                  <a:cubicBezTo>
                    <a:pt x="864870" y="280670"/>
                    <a:pt x="858520" y="269240"/>
                    <a:pt x="838200" y="265430"/>
                  </a:cubicBezTo>
                  <a:cubicBezTo>
                    <a:pt x="803910" y="259080"/>
                    <a:pt x="725170" y="262890"/>
                    <a:pt x="697230" y="269240"/>
                  </a:cubicBezTo>
                  <a:cubicBezTo>
                    <a:pt x="685800" y="271780"/>
                    <a:pt x="678180" y="271780"/>
                    <a:pt x="673100" y="278130"/>
                  </a:cubicBezTo>
                  <a:cubicBezTo>
                    <a:pt x="669290" y="284480"/>
                    <a:pt x="676910" y="306070"/>
                    <a:pt x="673100" y="308610"/>
                  </a:cubicBezTo>
                  <a:cubicBezTo>
                    <a:pt x="669290" y="309880"/>
                    <a:pt x="651510" y="287020"/>
                    <a:pt x="651510" y="287020"/>
                  </a:cubicBezTo>
                  <a:cubicBezTo>
                    <a:pt x="652780" y="285750"/>
                    <a:pt x="676910" y="300990"/>
                    <a:pt x="676910" y="308610"/>
                  </a:cubicBezTo>
                  <a:cubicBezTo>
                    <a:pt x="678180" y="317500"/>
                    <a:pt x="666750" y="331470"/>
                    <a:pt x="651510" y="337820"/>
                  </a:cubicBezTo>
                  <a:cubicBezTo>
                    <a:pt x="621030" y="350520"/>
                    <a:pt x="488950" y="346710"/>
                    <a:pt x="472440" y="330200"/>
                  </a:cubicBezTo>
                  <a:cubicBezTo>
                    <a:pt x="466090" y="323850"/>
                    <a:pt x="468630" y="312420"/>
                    <a:pt x="471170" y="306070"/>
                  </a:cubicBezTo>
                  <a:cubicBezTo>
                    <a:pt x="473710" y="299720"/>
                    <a:pt x="480060" y="292100"/>
                    <a:pt x="490220" y="292100"/>
                  </a:cubicBezTo>
                  <a:cubicBezTo>
                    <a:pt x="513080" y="289560"/>
                    <a:pt x="605790" y="341630"/>
                    <a:pt x="623570" y="364490"/>
                  </a:cubicBezTo>
                  <a:cubicBezTo>
                    <a:pt x="631190" y="373380"/>
                    <a:pt x="632460" y="384810"/>
                    <a:pt x="629920" y="392430"/>
                  </a:cubicBezTo>
                  <a:cubicBezTo>
                    <a:pt x="627380" y="400050"/>
                    <a:pt x="619760" y="405130"/>
                    <a:pt x="605790" y="408940"/>
                  </a:cubicBezTo>
                  <a:cubicBezTo>
                    <a:pt x="568960" y="420370"/>
                    <a:pt x="422910" y="414020"/>
                    <a:pt x="369570" y="407670"/>
                  </a:cubicBezTo>
                  <a:cubicBezTo>
                    <a:pt x="341630" y="403860"/>
                    <a:pt x="316230" y="402590"/>
                    <a:pt x="306070" y="392430"/>
                  </a:cubicBezTo>
                  <a:cubicBezTo>
                    <a:pt x="298450" y="384810"/>
                    <a:pt x="295910" y="372110"/>
                    <a:pt x="298450" y="364490"/>
                  </a:cubicBezTo>
                  <a:cubicBezTo>
                    <a:pt x="300990" y="354330"/>
                    <a:pt x="309880" y="344170"/>
                    <a:pt x="325120" y="337820"/>
                  </a:cubicBezTo>
                  <a:cubicBezTo>
                    <a:pt x="355600" y="323850"/>
                    <a:pt x="467360" y="313690"/>
                    <a:pt x="497840" y="323850"/>
                  </a:cubicBezTo>
                  <a:cubicBezTo>
                    <a:pt x="511810" y="328930"/>
                    <a:pt x="521970" y="337820"/>
                    <a:pt x="523240" y="346710"/>
                  </a:cubicBezTo>
                  <a:cubicBezTo>
                    <a:pt x="524510" y="354330"/>
                    <a:pt x="513080" y="370840"/>
                    <a:pt x="504190" y="374650"/>
                  </a:cubicBezTo>
                  <a:cubicBezTo>
                    <a:pt x="494030" y="377190"/>
                    <a:pt x="482600" y="364490"/>
                    <a:pt x="463550" y="360680"/>
                  </a:cubicBezTo>
                  <a:cubicBezTo>
                    <a:pt x="420370" y="354330"/>
                    <a:pt x="246380" y="379730"/>
                    <a:pt x="241300" y="365760"/>
                  </a:cubicBezTo>
                  <a:cubicBezTo>
                    <a:pt x="238760" y="360680"/>
                    <a:pt x="256540" y="342900"/>
                    <a:pt x="266700" y="342900"/>
                  </a:cubicBezTo>
                  <a:cubicBezTo>
                    <a:pt x="279400" y="342900"/>
                    <a:pt x="287020" y="373380"/>
                    <a:pt x="308610" y="381000"/>
                  </a:cubicBezTo>
                  <a:cubicBezTo>
                    <a:pt x="354330" y="398780"/>
                    <a:pt x="511810" y="365760"/>
                    <a:pt x="544830" y="382270"/>
                  </a:cubicBezTo>
                  <a:cubicBezTo>
                    <a:pt x="556260" y="388620"/>
                    <a:pt x="562610" y="397510"/>
                    <a:pt x="562610" y="405130"/>
                  </a:cubicBezTo>
                  <a:cubicBezTo>
                    <a:pt x="562610" y="412750"/>
                    <a:pt x="556260" y="425450"/>
                    <a:pt x="547370" y="429260"/>
                  </a:cubicBezTo>
                  <a:cubicBezTo>
                    <a:pt x="535940" y="436880"/>
                    <a:pt x="491490" y="431800"/>
                    <a:pt x="491490" y="427990"/>
                  </a:cubicBezTo>
                  <a:cubicBezTo>
                    <a:pt x="490220" y="426720"/>
                    <a:pt x="515620" y="416560"/>
                    <a:pt x="515620" y="416560"/>
                  </a:cubicBezTo>
                  <a:cubicBezTo>
                    <a:pt x="515620" y="416560"/>
                    <a:pt x="496570" y="429260"/>
                    <a:pt x="488950" y="426720"/>
                  </a:cubicBezTo>
                  <a:cubicBezTo>
                    <a:pt x="480060" y="424180"/>
                    <a:pt x="468630" y="408940"/>
                    <a:pt x="468630" y="400050"/>
                  </a:cubicBezTo>
                  <a:cubicBezTo>
                    <a:pt x="471170" y="387350"/>
                    <a:pt x="496570" y="368300"/>
                    <a:pt x="513080" y="361950"/>
                  </a:cubicBezTo>
                  <a:cubicBezTo>
                    <a:pt x="527050" y="354330"/>
                    <a:pt x="546100" y="363220"/>
                    <a:pt x="562610" y="356870"/>
                  </a:cubicBezTo>
                  <a:cubicBezTo>
                    <a:pt x="582930" y="349250"/>
                    <a:pt x="624840" y="317500"/>
                    <a:pt x="622300" y="308610"/>
                  </a:cubicBezTo>
                  <a:cubicBezTo>
                    <a:pt x="618490" y="302260"/>
                    <a:pt x="576580" y="312420"/>
                    <a:pt x="553720" y="308610"/>
                  </a:cubicBezTo>
                  <a:cubicBezTo>
                    <a:pt x="529590" y="304800"/>
                    <a:pt x="490220" y="297180"/>
                    <a:pt x="481330" y="283210"/>
                  </a:cubicBezTo>
                  <a:cubicBezTo>
                    <a:pt x="473710" y="273050"/>
                    <a:pt x="474980" y="252730"/>
                    <a:pt x="482600" y="245110"/>
                  </a:cubicBezTo>
                  <a:cubicBezTo>
                    <a:pt x="492760" y="234950"/>
                    <a:pt x="521970" y="236220"/>
                    <a:pt x="547370" y="241300"/>
                  </a:cubicBezTo>
                  <a:cubicBezTo>
                    <a:pt x="590550" y="248920"/>
                    <a:pt x="702310" y="287020"/>
                    <a:pt x="711200" y="312420"/>
                  </a:cubicBezTo>
                  <a:cubicBezTo>
                    <a:pt x="716280" y="326390"/>
                    <a:pt x="697230" y="349250"/>
                    <a:pt x="687070" y="356870"/>
                  </a:cubicBezTo>
                  <a:cubicBezTo>
                    <a:pt x="678180" y="363220"/>
                    <a:pt x="668020" y="360680"/>
                    <a:pt x="655320" y="360680"/>
                  </a:cubicBezTo>
                  <a:cubicBezTo>
                    <a:pt x="636270" y="363220"/>
                    <a:pt x="598170" y="368300"/>
                    <a:pt x="584200" y="361950"/>
                  </a:cubicBezTo>
                  <a:cubicBezTo>
                    <a:pt x="576580" y="358140"/>
                    <a:pt x="570230" y="351790"/>
                    <a:pt x="568960" y="344170"/>
                  </a:cubicBezTo>
                  <a:cubicBezTo>
                    <a:pt x="567690" y="337820"/>
                    <a:pt x="570230" y="326390"/>
                    <a:pt x="574040" y="321310"/>
                  </a:cubicBezTo>
                  <a:cubicBezTo>
                    <a:pt x="579120" y="316230"/>
                    <a:pt x="588010" y="313690"/>
                    <a:pt x="596900" y="313690"/>
                  </a:cubicBezTo>
                  <a:cubicBezTo>
                    <a:pt x="612140" y="312420"/>
                    <a:pt x="637540" y="321310"/>
                    <a:pt x="656590" y="332740"/>
                  </a:cubicBezTo>
                  <a:cubicBezTo>
                    <a:pt x="676910" y="344170"/>
                    <a:pt x="708660" y="367030"/>
                    <a:pt x="712470" y="384810"/>
                  </a:cubicBezTo>
                  <a:cubicBezTo>
                    <a:pt x="713740" y="398780"/>
                    <a:pt x="702310" y="419100"/>
                    <a:pt x="688340" y="427990"/>
                  </a:cubicBezTo>
                  <a:cubicBezTo>
                    <a:pt x="669290" y="438150"/>
                    <a:pt x="613410" y="436880"/>
                    <a:pt x="600710" y="425450"/>
                  </a:cubicBezTo>
                  <a:cubicBezTo>
                    <a:pt x="593090" y="420370"/>
                    <a:pt x="591820" y="405130"/>
                    <a:pt x="594360" y="397510"/>
                  </a:cubicBezTo>
                  <a:cubicBezTo>
                    <a:pt x="595630" y="391160"/>
                    <a:pt x="601980" y="386080"/>
                    <a:pt x="612140" y="382270"/>
                  </a:cubicBezTo>
                  <a:cubicBezTo>
                    <a:pt x="640080" y="370840"/>
                    <a:pt x="764540" y="369570"/>
                    <a:pt x="796290" y="381000"/>
                  </a:cubicBezTo>
                  <a:cubicBezTo>
                    <a:pt x="810260" y="387350"/>
                    <a:pt x="820420" y="396240"/>
                    <a:pt x="821690" y="403860"/>
                  </a:cubicBezTo>
                  <a:cubicBezTo>
                    <a:pt x="822960" y="412750"/>
                    <a:pt x="814070" y="425450"/>
                    <a:pt x="802640" y="431800"/>
                  </a:cubicBezTo>
                  <a:cubicBezTo>
                    <a:pt x="777240" y="444500"/>
                    <a:pt x="674370" y="431800"/>
                    <a:pt x="648970" y="421640"/>
                  </a:cubicBezTo>
                  <a:cubicBezTo>
                    <a:pt x="638810" y="417830"/>
                    <a:pt x="633730" y="412750"/>
                    <a:pt x="631190" y="406400"/>
                  </a:cubicBezTo>
                  <a:cubicBezTo>
                    <a:pt x="628650" y="398780"/>
                    <a:pt x="633730" y="384810"/>
                    <a:pt x="638810" y="378460"/>
                  </a:cubicBezTo>
                  <a:cubicBezTo>
                    <a:pt x="642620" y="370840"/>
                    <a:pt x="646430" y="367030"/>
                    <a:pt x="656590" y="361950"/>
                  </a:cubicBezTo>
                  <a:cubicBezTo>
                    <a:pt x="690880" y="346710"/>
                    <a:pt x="853440" y="322580"/>
                    <a:pt x="891540" y="334010"/>
                  </a:cubicBezTo>
                  <a:cubicBezTo>
                    <a:pt x="905510" y="339090"/>
                    <a:pt x="915670" y="347980"/>
                    <a:pt x="916940" y="356870"/>
                  </a:cubicBezTo>
                  <a:cubicBezTo>
                    <a:pt x="918210" y="364490"/>
                    <a:pt x="909320" y="378460"/>
                    <a:pt x="897890" y="383540"/>
                  </a:cubicBezTo>
                  <a:cubicBezTo>
                    <a:pt x="871220" y="396240"/>
                    <a:pt x="768350" y="386080"/>
                    <a:pt x="742950" y="373380"/>
                  </a:cubicBezTo>
                  <a:cubicBezTo>
                    <a:pt x="732790" y="367030"/>
                    <a:pt x="727710" y="361950"/>
                    <a:pt x="725170" y="351790"/>
                  </a:cubicBezTo>
                  <a:cubicBezTo>
                    <a:pt x="722630" y="335280"/>
                    <a:pt x="728980" y="298450"/>
                    <a:pt x="744220" y="280670"/>
                  </a:cubicBezTo>
                  <a:cubicBezTo>
                    <a:pt x="760730" y="261620"/>
                    <a:pt x="791210" y="250190"/>
                    <a:pt x="824230" y="242570"/>
                  </a:cubicBezTo>
                  <a:cubicBezTo>
                    <a:pt x="871220" y="232410"/>
                    <a:pt x="944880" y="233680"/>
                    <a:pt x="1004570" y="241300"/>
                  </a:cubicBezTo>
                  <a:cubicBezTo>
                    <a:pt x="1066800" y="248920"/>
                    <a:pt x="1145540" y="270510"/>
                    <a:pt x="1191260" y="292100"/>
                  </a:cubicBezTo>
                  <a:cubicBezTo>
                    <a:pt x="1223010" y="307340"/>
                    <a:pt x="1248410" y="327660"/>
                    <a:pt x="1263650" y="345440"/>
                  </a:cubicBezTo>
                  <a:cubicBezTo>
                    <a:pt x="1273810" y="359410"/>
                    <a:pt x="1277620" y="372110"/>
                    <a:pt x="1280160" y="387350"/>
                  </a:cubicBezTo>
                  <a:cubicBezTo>
                    <a:pt x="1282700" y="401320"/>
                    <a:pt x="1283970" y="420370"/>
                    <a:pt x="1278890" y="431800"/>
                  </a:cubicBezTo>
                  <a:cubicBezTo>
                    <a:pt x="1273810" y="440690"/>
                    <a:pt x="1268730" y="447040"/>
                    <a:pt x="1256030" y="452120"/>
                  </a:cubicBezTo>
                  <a:cubicBezTo>
                    <a:pt x="1228090" y="462280"/>
                    <a:pt x="1135380" y="463550"/>
                    <a:pt x="1099820" y="448310"/>
                  </a:cubicBezTo>
                  <a:cubicBezTo>
                    <a:pt x="1076960" y="439420"/>
                    <a:pt x="1059180" y="417830"/>
                    <a:pt x="1051560" y="402590"/>
                  </a:cubicBezTo>
                  <a:cubicBezTo>
                    <a:pt x="1045210" y="389890"/>
                    <a:pt x="1041400" y="378460"/>
                    <a:pt x="1047750" y="364490"/>
                  </a:cubicBezTo>
                  <a:cubicBezTo>
                    <a:pt x="1062990" y="327660"/>
                    <a:pt x="1182370" y="232410"/>
                    <a:pt x="1234440" y="215900"/>
                  </a:cubicBezTo>
                  <a:cubicBezTo>
                    <a:pt x="1263650" y="207010"/>
                    <a:pt x="1287780" y="212090"/>
                    <a:pt x="1313180" y="220980"/>
                  </a:cubicBezTo>
                  <a:cubicBezTo>
                    <a:pt x="1339850" y="231140"/>
                    <a:pt x="1385570" y="260350"/>
                    <a:pt x="1390650" y="279400"/>
                  </a:cubicBezTo>
                  <a:cubicBezTo>
                    <a:pt x="1393190" y="290830"/>
                    <a:pt x="1384300" y="306070"/>
                    <a:pt x="1372870" y="312420"/>
                  </a:cubicBezTo>
                  <a:cubicBezTo>
                    <a:pt x="1347470" y="327660"/>
                    <a:pt x="1258570" y="321310"/>
                    <a:pt x="1217930" y="307340"/>
                  </a:cubicBezTo>
                  <a:cubicBezTo>
                    <a:pt x="1186180" y="297180"/>
                    <a:pt x="1150620" y="273050"/>
                    <a:pt x="1143000" y="255270"/>
                  </a:cubicBezTo>
                  <a:cubicBezTo>
                    <a:pt x="1137920" y="243840"/>
                    <a:pt x="1137920" y="229870"/>
                    <a:pt x="1146810" y="222250"/>
                  </a:cubicBezTo>
                  <a:cubicBezTo>
                    <a:pt x="1167130" y="204470"/>
                    <a:pt x="1271270" y="209550"/>
                    <a:pt x="1314450" y="223520"/>
                  </a:cubicBezTo>
                  <a:cubicBezTo>
                    <a:pt x="1344930" y="233680"/>
                    <a:pt x="1371600" y="256540"/>
                    <a:pt x="1384300" y="276860"/>
                  </a:cubicBezTo>
                  <a:cubicBezTo>
                    <a:pt x="1394460" y="292100"/>
                    <a:pt x="1399540" y="318770"/>
                    <a:pt x="1395730" y="326390"/>
                  </a:cubicBezTo>
                  <a:cubicBezTo>
                    <a:pt x="1394460" y="330200"/>
                    <a:pt x="1389380" y="331470"/>
                    <a:pt x="1385570" y="331470"/>
                  </a:cubicBezTo>
                  <a:cubicBezTo>
                    <a:pt x="1377950" y="331470"/>
                    <a:pt x="1362710" y="326390"/>
                    <a:pt x="1358900" y="320040"/>
                  </a:cubicBezTo>
                  <a:cubicBezTo>
                    <a:pt x="1355090" y="314960"/>
                    <a:pt x="1353820" y="306070"/>
                    <a:pt x="1357630" y="297180"/>
                  </a:cubicBezTo>
                  <a:cubicBezTo>
                    <a:pt x="1363980" y="275590"/>
                    <a:pt x="1404620" y="231140"/>
                    <a:pt x="1432560" y="209550"/>
                  </a:cubicBezTo>
                  <a:cubicBezTo>
                    <a:pt x="1457960" y="191770"/>
                    <a:pt x="1483360" y="179070"/>
                    <a:pt x="1511300" y="172720"/>
                  </a:cubicBezTo>
                  <a:cubicBezTo>
                    <a:pt x="1543050" y="165100"/>
                    <a:pt x="1588770" y="165100"/>
                    <a:pt x="1616710" y="170180"/>
                  </a:cubicBezTo>
                  <a:cubicBezTo>
                    <a:pt x="1637030" y="175260"/>
                    <a:pt x="1657350" y="182880"/>
                    <a:pt x="1668780" y="194310"/>
                  </a:cubicBezTo>
                  <a:cubicBezTo>
                    <a:pt x="1677670" y="201930"/>
                    <a:pt x="1684020" y="212090"/>
                    <a:pt x="1686560" y="224790"/>
                  </a:cubicBezTo>
                  <a:cubicBezTo>
                    <a:pt x="1689100" y="243840"/>
                    <a:pt x="1685290" y="273050"/>
                    <a:pt x="1670050" y="295910"/>
                  </a:cubicBezTo>
                  <a:cubicBezTo>
                    <a:pt x="1645920" y="331470"/>
                    <a:pt x="1576070" y="369570"/>
                    <a:pt x="1525270" y="396240"/>
                  </a:cubicBezTo>
                  <a:cubicBezTo>
                    <a:pt x="1477010" y="421640"/>
                    <a:pt x="1423670" y="449580"/>
                    <a:pt x="1375410" y="454660"/>
                  </a:cubicBezTo>
                  <a:cubicBezTo>
                    <a:pt x="1333500" y="458470"/>
                    <a:pt x="1266190" y="452120"/>
                    <a:pt x="1253490" y="431800"/>
                  </a:cubicBezTo>
                  <a:cubicBezTo>
                    <a:pt x="1243330" y="415290"/>
                    <a:pt x="1259840" y="387350"/>
                    <a:pt x="1271270" y="360680"/>
                  </a:cubicBezTo>
                  <a:cubicBezTo>
                    <a:pt x="1287780" y="321310"/>
                    <a:pt x="1327150" y="264160"/>
                    <a:pt x="1356360" y="226060"/>
                  </a:cubicBezTo>
                  <a:cubicBezTo>
                    <a:pt x="1381760" y="193040"/>
                    <a:pt x="1410970" y="154940"/>
                    <a:pt x="1433830" y="140970"/>
                  </a:cubicBezTo>
                  <a:cubicBezTo>
                    <a:pt x="1445260" y="133350"/>
                    <a:pt x="1455420" y="129540"/>
                    <a:pt x="1466850" y="130810"/>
                  </a:cubicBezTo>
                  <a:cubicBezTo>
                    <a:pt x="1478280" y="133350"/>
                    <a:pt x="1492250" y="140970"/>
                    <a:pt x="1499870" y="154940"/>
                  </a:cubicBezTo>
                  <a:cubicBezTo>
                    <a:pt x="1516380" y="185420"/>
                    <a:pt x="1516380" y="312420"/>
                    <a:pt x="1499870" y="334010"/>
                  </a:cubicBezTo>
                  <a:cubicBezTo>
                    <a:pt x="1493520" y="342900"/>
                    <a:pt x="1479550" y="344170"/>
                    <a:pt x="1471930" y="341630"/>
                  </a:cubicBezTo>
                  <a:cubicBezTo>
                    <a:pt x="1464310" y="337820"/>
                    <a:pt x="1457960" y="330200"/>
                    <a:pt x="1455420" y="317500"/>
                  </a:cubicBezTo>
                  <a:cubicBezTo>
                    <a:pt x="1449070" y="285750"/>
                    <a:pt x="1497330" y="130810"/>
                    <a:pt x="1501140" y="130810"/>
                  </a:cubicBezTo>
                  <a:cubicBezTo>
                    <a:pt x="1502410" y="130810"/>
                    <a:pt x="1502410" y="153670"/>
                    <a:pt x="1498600" y="170180"/>
                  </a:cubicBezTo>
                  <a:cubicBezTo>
                    <a:pt x="1492250" y="198120"/>
                    <a:pt x="1470660" y="252730"/>
                    <a:pt x="1454150" y="279400"/>
                  </a:cubicBezTo>
                  <a:cubicBezTo>
                    <a:pt x="1442720" y="297180"/>
                    <a:pt x="1428750" y="316230"/>
                    <a:pt x="1416050" y="318770"/>
                  </a:cubicBezTo>
                  <a:cubicBezTo>
                    <a:pt x="1405890" y="321310"/>
                    <a:pt x="1390650" y="314960"/>
                    <a:pt x="1385570" y="306070"/>
                  </a:cubicBezTo>
                  <a:cubicBezTo>
                    <a:pt x="1375410" y="289560"/>
                    <a:pt x="1381760" y="243840"/>
                    <a:pt x="1388110" y="219710"/>
                  </a:cubicBezTo>
                  <a:cubicBezTo>
                    <a:pt x="1393190" y="200660"/>
                    <a:pt x="1400810" y="179070"/>
                    <a:pt x="1412240" y="170180"/>
                  </a:cubicBezTo>
                  <a:cubicBezTo>
                    <a:pt x="1421130" y="163830"/>
                    <a:pt x="1438910" y="162560"/>
                    <a:pt x="1445260" y="166370"/>
                  </a:cubicBezTo>
                  <a:cubicBezTo>
                    <a:pt x="1451610" y="168910"/>
                    <a:pt x="1454150" y="176530"/>
                    <a:pt x="1456690" y="186690"/>
                  </a:cubicBezTo>
                  <a:cubicBezTo>
                    <a:pt x="1464310" y="217170"/>
                    <a:pt x="1450340" y="326390"/>
                    <a:pt x="1459230" y="373380"/>
                  </a:cubicBezTo>
                  <a:cubicBezTo>
                    <a:pt x="1464310" y="402590"/>
                    <a:pt x="1466850" y="429260"/>
                    <a:pt x="1487170" y="444500"/>
                  </a:cubicBezTo>
                  <a:cubicBezTo>
                    <a:pt x="1517650" y="466090"/>
                    <a:pt x="1626870" y="473710"/>
                    <a:pt x="1653540" y="452120"/>
                  </a:cubicBezTo>
                  <a:cubicBezTo>
                    <a:pt x="1671320" y="438150"/>
                    <a:pt x="1676400" y="398780"/>
                    <a:pt x="1666240" y="373380"/>
                  </a:cubicBezTo>
                  <a:cubicBezTo>
                    <a:pt x="1653540" y="340360"/>
                    <a:pt x="1564640" y="307340"/>
                    <a:pt x="1550670" y="283210"/>
                  </a:cubicBezTo>
                  <a:cubicBezTo>
                    <a:pt x="1545590" y="273050"/>
                    <a:pt x="1553210" y="262890"/>
                    <a:pt x="1548130" y="255270"/>
                  </a:cubicBezTo>
                  <a:cubicBezTo>
                    <a:pt x="1540510" y="245110"/>
                    <a:pt x="1516380" y="245110"/>
                    <a:pt x="1501140" y="231140"/>
                  </a:cubicBezTo>
                  <a:cubicBezTo>
                    <a:pt x="1477010" y="209550"/>
                    <a:pt x="1469390" y="140970"/>
                    <a:pt x="1428750" y="119380"/>
                  </a:cubicBezTo>
                  <a:cubicBezTo>
                    <a:pt x="1371600" y="87630"/>
                    <a:pt x="1202690" y="129540"/>
                    <a:pt x="1153160" y="120650"/>
                  </a:cubicBezTo>
                  <a:cubicBezTo>
                    <a:pt x="1134110" y="118110"/>
                    <a:pt x="1118870" y="116840"/>
                    <a:pt x="1115060" y="106680"/>
                  </a:cubicBezTo>
                  <a:cubicBezTo>
                    <a:pt x="1111250" y="95250"/>
                    <a:pt x="1137920" y="62230"/>
                    <a:pt x="1153160" y="44450"/>
                  </a:cubicBezTo>
                  <a:cubicBezTo>
                    <a:pt x="1167130" y="29210"/>
                    <a:pt x="1183640" y="12700"/>
                    <a:pt x="1202690" y="6350"/>
                  </a:cubicBezTo>
                  <a:cubicBezTo>
                    <a:pt x="1220470" y="0"/>
                    <a:pt x="1243330" y="0"/>
                    <a:pt x="1261110" y="5080"/>
                  </a:cubicBezTo>
                  <a:cubicBezTo>
                    <a:pt x="1278890" y="10160"/>
                    <a:pt x="1300480" y="20320"/>
                    <a:pt x="1309370" y="35560"/>
                  </a:cubicBezTo>
                  <a:cubicBezTo>
                    <a:pt x="1320800" y="55880"/>
                    <a:pt x="1315720" y="99060"/>
                    <a:pt x="1308100" y="120650"/>
                  </a:cubicBezTo>
                  <a:cubicBezTo>
                    <a:pt x="1304290" y="133350"/>
                    <a:pt x="1292860" y="137160"/>
                    <a:pt x="1286510" y="151130"/>
                  </a:cubicBezTo>
                  <a:cubicBezTo>
                    <a:pt x="1276350" y="175260"/>
                    <a:pt x="1281430" y="220980"/>
                    <a:pt x="1268730" y="260350"/>
                  </a:cubicBezTo>
                  <a:cubicBezTo>
                    <a:pt x="1253490" y="311150"/>
                    <a:pt x="1221740" y="384810"/>
                    <a:pt x="1189990" y="429260"/>
                  </a:cubicBezTo>
                  <a:cubicBezTo>
                    <a:pt x="1164590" y="464820"/>
                    <a:pt x="1130300" y="496570"/>
                    <a:pt x="1104900" y="511810"/>
                  </a:cubicBezTo>
                  <a:cubicBezTo>
                    <a:pt x="1088390" y="521970"/>
                    <a:pt x="1074420" y="524510"/>
                    <a:pt x="1057910" y="527050"/>
                  </a:cubicBezTo>
                  <a:cubicBezTo>
                    <a:pt x="1042670" y="528320"/>
                    <a:pt x="1024890" y="529590"/>
                    <a:pt x="1009650" y="524510"/>
                  </a:cubicBezTo>
                  <a:cubicBezTo>
                    <a:pt x="994410" y="519430"/>
                    <a:pt x="972820" y="511810"/>
                    <a:pt x="967740" y="496570"/>
                  </a:cubicBezTo>
                  <a:cubicBezTo>
                    <a:pt x="960120" y="471170"/>
                    <a:pt x="1004570" y="405130"/>
                    <a:pt x="1023620" y="372110"/>
                  </a:cubicBezTo>
                  <a:cubicBezTo>
                    <a:pt x="1038860" y="346710"/>
                    <a:pt x="1046480" y="334010"/>
                    <a:pt x="1068070" y="311150"/>
                  </a:cubicBezTo>
                  <a:cubicBezTo>
                    <a:pt x="1103630" y="274320"/>
                    <a:pt x="1176020" y="214630"/>
                    <a:pt x="1225550" y="179070"/>
                  </a:cubicBezTo>
                  <a:cubicBezTo>
                    <a:pt x="1264920" y="151130"/>
                    <a:pt x="1300480" y="124460"/>
                    <a:pt x="1337310" y="111760"/>
                  </a:cubicBezTo>
                  <a:cubicBezTo>
                    <a:pt x="1369060" y="100330"/>
                    <a:pt x="1397000" y="97790"/>
                    <a:pt x="1430020" y="96520"/>
                  </a:cubicBezTo>
                  <a:cubicBezTo>
                    <a:pt x="1470660" y="96520"/>
                    <a:pt x="1530350" y="99060"/>
                    <a:pt x="1564640" y="115570"/>
                  </a:cubicBezTo>
                  <a:cubicBezTo>
                    <a:pt x="1590040" y="127000"/>
                    <a:pt x="1611630" y="144780"/>
                    <a:pt x="1621790" y="168910"/>
                  </a:cubicBezTo>
                  <a:cubicBezTo>
                    <a:pt x="1633220" y="199390"/>
                    <a:pt x="1628140" y="255270"/>
                    <a:pt x="1614170" y="290830"/>
                  </a:cubicBezTo>
                  <a:cubicBezTo>
                    <a:pt x="1601470" y="325120"/>
                    <a:pt x="1576070" y="363220"/>
                    <a:pt x="1540510" y="381000"/>
                  </a:cubicBezTo>
                  <a:cubicBezTo>
                    <a:pt x="1494790" y="402590"/>
                    <a:pt x="1402080" y="386080"/>
                    <a:pt x="1350010" y="382270"/>
                  </a:cubicBezTo>
                  <a:cubicBezTo>
                    <a:pt x="1311910" y="378460"/>
                    <a:pt x="1285240" y="374650"/>
                    <a:pt x="1254760" y="364490"/>
                  </a:cubicBezTo>
                  <a:cubicBezTo>
                    <a:pt x="1221740" y="351790"/>
                    <a:pt x="1187450" y="335280"/>
                    <a:pt x="1160780" y="312420"/>
                  </a:cubicBezTo>
                  <a:cubicBezTo>
                    <a:pt x="1132840" y="290830"/>
                    <a:pt x="1104900" y="256540"/>
                    <a:pt x="1090930" y="233680"/>
                  </a:cubicBezTo>
                  <a:cubicBezTo>
                    <a:pt x="1082040" y="219710"/>
                    <a:pt x="1076960" y="210820"/>
                    <a:pt x="1075690" y="196850"/>
                  </a:cubicBezTo>
                  <a:cubicBezTo>
                    <a:pt x="1073150" y="176530"/>
                    <a:pt x="1076960" y="138430"/>
                    <a:pt x="1085850" y="121920"/>
                  </a:cubicBezTo>
                  <a:cubicBezTo>
                    <a:pt x="1090930" y="111760"/>
                    <a:pt x="1098550" y="105410"/>
                    <a:pt x="1108710" y="100330"/>
                  </a:cubicBezTo>
                  <a:cubicBezTo>
                    <a:pt x="1117600" y="96520"/>
                    <a:pt x="1127760" y="97790"/>
                    <a:pt x="1140460" y="96520"/>
                  </a:cubicBezTo>
                  <a:cubicBezTo>
                    <a:pt x="1160780" y="96520"/>
                    <a:pt x="1189990" y="96520"/>
                    <a:pt x="1216660" y="102870"/>
                  </a:cubicBezTo>
                  <a:cubicBezTo>
                    <a:pt x="1249680" y="110490"/>
                    <a:pt x="1292860" y="124460"/>
                    <a:pt x="1323340" y="144780"/>
                  </a:cubicBezTo>
                  <a:cubicBezTo>
                    <a:pt x="1353820" y="165100"/>
                    <a:pt x="1393190" y="199390"/>
                    <a:pt x="1400810" y="223520"/>
                  </a:cubicBezTo>
                  <a:cubicBezTo>
                    <a:pt x="1405890" y="238760"/>
                    <a:pt x="1402080" y="254000"/>
                    <a:pt x="1397000" y="265430"/>
                  </a:cubicBezTo>
                  <a:cubicBezTo>
                    <a:pt x="1393190" y="274320"/>
                    <a:pt x="1386840" y="280670"/>
                    <a:pt x="1375410" y="285750"/>
                  </a:cubicBezTo>
                  <a:cubicBezTo>
                    <a:pt x="1353820" y="293370"/>
                    <a:pt x="1297940" y="293370"/>
                    <a:pt x="1271270" y="287020"/>
                  </a:cubicBezTo>
                  <a:cubicBezTo>
                    <a:pt x="1253490" y="283210"/>
                    <a:pt x="1235710" y="278130"/>
                    <a:pt x="1229360" y="265430"/>
                  </a:cubicBezTo>
                  <a:cubicBezTo>
                    <a:pt x="1223010" y="250190"/>
                    <a:pt x="1240790" y="209550"/>
                    <a:pt x="1249680" y="194310"/>
                  </a:cubicBezTo>
                  <a:cubicBezTo>
                    <a:pt x="1256030" y="184150"/>
                    <a:pt x="1259840" y="177800"/>
                    <a:pt x="1270000" y="173990"/>
                  </a:cubicBezTo>
                  <a:cubicBezTo>
                    <a:pt x="1285240" y="167640"/>
                    <a:pt x="1324610" y="165100"/>
                    <a:pt x="1336040" y="173990"/>
                  </a:cubicBezTo>
                  <a:cubicBezTo>
                    <a:pt x="1342390" y="180340"/>
                    <a:pt x="1344930" y="195580"/>
                    <a:pt x="1342390" y="201930"/>
                  </a:cubicBezTo>
                  <a:cubicBezTo>
                    <a:pt x="1339850" y="209550"/>
                    <a:pt x="1333500" y="214630"/>
                    <a:pt x="1324610" y="218440"/>
                  </a:cubicBezTo>
                  <a:cubicBezTo>
                    <a:pt x="1304290" y="224790"/>
                    <a:pt x="1248410" y="219710"/>
                    <a:pt x="1214120" y="213360"/>
                  </a:cubicBezTo>
                  <a:cubicBezTo>
                    <a:pt x="1179830" y="207010"/>
                    <a:pt x="1132840" y="196850"/>
                    <a:pt x="1116330" y="181610"/>
                  </a:cubicBezTo>
                  <a:cubicBezTo>
                    <a:pt x="1107440" y="172720"/>
                    <a:pt x="1103630" y="158750"/>
                    <a:pt x="1106170" y="149860"/>
                  </a:cubicBezTo>
                  <a:cubicBezTo>
                    <a:pt x="1108710" y="139700"/>
                    <a:pt x="1120140" y="130810"/>
                    <a:pt x="1130300" y="125730"/>
                  </a:cubicBezTo>
                  <a:cubicBezTo>
                    <a:pt x="1145540" y="120650"/>
                    <a:pt x="1169670" y="120650"/>
                    <a:pt x="1192530" y="127000"/>
                  </a:cubicBezTo>
                  <a:cubicBezTo>
                    <a:pt x="1224280" y="137160"/>
                    <a:pt x="1271270" y="168910"/>
                    <a:pt x="1299210" y="191770"/>
                  </a:cubicBezTo>
                  <a:cubicBezTo>
                    <a:pt x="1320800" y="212090"/>
                    <a:pt x="1332230" y="238760"/>
                    <a:pt x="1348740" y="254000"/>
                  </a:cubicBezTo>
                  <a:cubicBezTo>
                    <a:pt x="1361440" y="265430"/>
                    <a:pt x="1376680" y="266700"/>
                    <a:pt x="1388110" y="279400"/>
                  </a:cubicBezTo>
                  <a:cubicBezTo>
                    <a:pt x="1403350" y="294640"/>
                    <a:pt x="1423670" y="321310"/>
                    <a:pt x="1426210" y="341630"/>
                  </a:cubicBezTo>
                  <a:cubicBezTo>
                    <a:pt x="1427480" y="360680"/>
                    <a:pt x="1418590" y="391160"/>
                    <a:pt x="1405890" y="398780"/>
                  </a:cubicBezTo>
                  <a:cubicBezTo>
                    <a:pt x="1393190" y="406400"/>
                    <a:pt x="1356360" y="397510"/>
                    <a:pt x="1350010" y="386080"/>
                  </a:cubicBezTo>
                  <a:cubicBezTo>
                    <a:pt x="1343660" y="375920"/>
                    <a:pt x="1357630" y="349250"/>
                    <a:pt x="1371600" y="331470"/>
                  </a:cubicBezTo>
                  <a:cubicBezTo>
                    <a:pt x="1394460" y="306070"/>
                    <a:pt x="1459230" y="269240"/>
                    <a:pt x="1492250" y="264160"/>
                  </a:cubicBezTo>
                  <a:cubicBezTo>
                    <a:pt x="1513840" y="261620"/>
                    <a:pt x="1539240" y="267970"/>
                    <a:pt x="1549400" y="278130"/>
                  </a:cubicBezTo>
                  <a:cubicBezTo>
                    <a:pt x="1555750" y="287020"/>
                    <a:pt x="1559560" y="306070"/>
                    <a:pt x="1553210" y="316230"/>
                  </a:cubicBezTo>
                  <a:cubicBezTo>
                    <a:pt x="1544320" y="330200"/>
                    <a:pt x="1498600" y="347980"/>
                    <a:pt x="1480820" y="345440"/>
                  </a:cubicBezTo>
                  <a:cubicBezTo>
                    <a:pt x="1469390" y="344170"/>
                    <a:pt x="1459230" y="335280"/>
                    <a:pt x="1455420" y="323850"/>
                  </a:cubicBezTo>
                  <a:cubicBezTo>
                    <a:pt x="1449070" y="299720"/>
                    <a:pt x="1485900" y="215900"/>
                    <a:pt x="1501140" y="195580"/>
                  </a:cubicBezTo>
                  <a:cubicBezTo>
                    <a:pt x="1507490" y="187960"/>
                    <a:pt x="1513840" y="182880"/>
                    <a:pt x="1521460" y="182880"/>
                  </a:cubicBezTo>
                  <a:cubicBezTo>
                    <a:pt x="1529080" y="182880"/>
                    <a:pt x="1541780" y="189230"/>
                    <a:pt x="1546860" y="196850"/>
                  </a:cubicBezTo>
                  <a:cubicBezTo>
                    <a:pt x="1551940" y="207010"/>
                    <a:pt x="1548130" y="226060"/>
                    <a:pt x="1543050" y="240030"/>
                  </a:cubicBezTo>
                  <a:cubicBezTo>
                    <a:pt x="1535430" y="256540"/>
                    <a:pt x="1512570" y="266700"/>
                    <a:pt x="1498600" y="285750"/>
                  </a:cubicBezTo>
                  <a:cubicBezTo>
                    <a:pt x="1478280" y="312420"/>
                    <a:pt x="1461770" y="377190"/>
                    <a:pt x="1442720" y="392430"/>
                  </a:cubicBezTo>
                  <a:cubicBezTo>
                    <a:pt x="1433830" y="400050"/>
                    <a:pt x="1423670" y="402590"/>
                    <a:pt x="1414780" y="401320"/>
                  </a:cubicBezTo>
                  <a:cubicBezTo>
                    <a:pt x="1405890" y="398780"/>
                    <a:pt x="1395730" y="388620"/>
                    <a:pt x="1390650" y="378460"/>
                  </a:cubicBezTo>
                  <a:cubicBezTo>
                    <a:pt x="1386840" y="367030"/>
                    <a:pt x="1385570" y="349250"/>
                    <a:pt x="1391920" y="336550"/>
                  </a:cubicBezTo>
                  <a:cubicBezTo>
                    <a:pt x="1397000" y="320040"/>
                    <a:pt x="1421130" y="312420"/>
                    <a:pt x="1431290" y="292100"/>
                  </a:cubicBezTo>
                  <a:cubicBezTo>
                    <a:pt x="1446530" y="262890"/>
                    <a:pt x="1443990" y="189230"/>
                    <a:pt x="1456690" y="171450"/>
                  </a:cubicBezTo>
                  <a:cubicBezTo>
                    <a:pt x="1463040" y="163830"/>
                    <a:pt x="1470660" y="161290"/>
                    <a:pt x="1478280" y="161290"/>
                  </a:cubicBezTo>
                  <a:cubicBezTo>
                    <a:pt x="1484630" y="161290"/>
                    <a:pt x="1494790" y="165100"/>
                    <a:pt x="1498600" y="171450"/>
                  </a:cubicBezTo>
                  <a:cubicBezTo>
                    <a:pt x="1506220" y="184150"/>
                    <a:pt x="1504950" y="209550"/>
                    <a:pt x="1498600" y="238760"/>
                  </a:cubicBezTo>
                  <a:cubicBezTo>
                    <a:pt x="1485900" y="295910"/>
                    <a:pt x="1417320" y="472440"/>
                    <a:pt x="1385570" y="488950"/>
                  </a:cubicBezTo>
                  <a:cubicBezTo>
                    <a:pt x="1375410" y="494030"/>
                    <a:pt x="1363980" y="488950"/>
                    <a:pt x="1357630" y="483870"/>
                  </a:cubicBezTo>
                  <a:cubicBezTo>
                    <a:pt x="1352550" y="478790"/>
                    <a:pt x="1348740" y="469900"/>
                    <a:pt x="1350010" y="461010"/>
                  </a:cubicBezTo>
                  <a:cubicBezTo>
                    <a:pt x="1355090" y="445770"/>
                    <a:pt x="1404620" y="422910"/>
                    <a:pt x="1413510" y="403860"/>
                  </a:cubicBezTo>
                  <a:cubicBezTo>
                    <a:pt x="1419860" y="389890"/>
                    <a:pt x="1424940" y="372110"/>
                    <a:pt x="1413510" y="360680"/>
                  </a:cubicBezTo>
                  <a:cubicBezTo>
                    <a:pt x="1380490" y="327660"/>
                    <a:pt x="1129030" y="369570"/>
                    <a:pt x="996950" y="355600"/>
                  </a:cubicBezTo>
                  <a:cubicBezTo>
                    <a:pt x="876300" y="342900"/>
                    <a:pt x="712470" y="309880"/>
                    <a:pt x="652780" y="287020"/>
                  </a:cubicBezTo>
                  <a:cubicBezTo>
                    <a:pt x="628650" y="276860"/>
                    <a:pt x="613410" y="271780"/>
                    <a:pt x="605790" y="259080"/>
                  </a:cubicBezTo>
                  <a:cubicBezTo>
                    <a:pt x="599440" y="247650"/>
                    <a:pt x="600710" y="233680"/>
                    <a:pt x="604520" y="220980"/>
                  </a:cubicBezTo>
                  <a:cubicBezTo>
                    <a:pt x="608330" y="201930"/>
                    <a:pt x="622300" y="162560"/>
                    <a:pt x="635000" y="158750"/>
                  </a:cubicBezTo>
                  <a:cubicBezTo>
                    <a:pt x="645160" y="154940"/>
                    <a:pt x="665480" y="167640"/>
                    <a:pt x="668020" y="176530"/>
                  </a:cubicBezTo>
                  <a:cubicBezTo>
                    <a:pt x="671830" y="186690"/>
                    <a:pt x="643890" y="212090"/>
                    <a:pt x="648970" y="217170"/>
                  </a:cubicBezTo>
                  <a:cubicBezTo>
                    <a:pt x="656590" y="226060"/>
                    <a:pt x="728980" y="173990"/>
                    <a:pt x="764540" y="170180"/>
                  </a:cubicBezTo>
                  <a:cubicBezTo>
                    <a:pt x="791210" y="166370"/>
                    <a:pt x="821690" y="172720"/>
                    <a:pt x="840740" y="179070"/>
                  </a:cubicBezTo>
                  <a:cubicBezTo>
                    <a:pt x="853440" y="184150"/>
                    <a:pt x="861060" y="190500"/>
                    <a:pt x="868680" y="199390"/>
                  </a:cubicBezTo>
                  <a:cubicBezTo>
                    <a:pt x="877570" y="209550"/>
                    <a:pt x="882650" y="222250"/>
                    <a:pt x="887730" y="238760"/>
                  </a:cubicBezTo>
                  <a:cubicBezTo>
                    <a:pt x="894080" y="262890"/>
                    <a:pt x="885190" y="311150"/>
                    <a:pt x="895350" y="336550"/>
                  </a:cubicBezTo>
                  <a:cubicBezTo>
                    <a:pt x="901700" y="355600"/>
                    <a:pt x="910590" y="374650"/>
                    <a:pt x="928370" y="381000"/>
                  </a:cubicBezTo>
                  <a:cubicBezTo>
                    <a:pt x="955040" y="392430"/>
                    <a:pt x="1016000" y="360680"/>
                    <a:pt x="1055370" y="358140"/>
                  </a:cubicBezTo>
                  <a:cubicBezTo>
                    <a:pt x="1089660" y="356870"/>
                    <a:pt x="1127760" y="359410"/>
                    <a:pt x="1150620" y="365760"/>
                  </a:cubicBezTo>
                  <a:cubicBezTo>
                    <a:pt x="1165860" y="370840"/>
                    <a:pt x="1177290" y="374650"/>
                    <a:pt x="1184910" y="383540"/>
                  </a:cubicBezTo>
                  <a:cubicBezTo>
                    <a:pt x="1192530" y="392430"/>
                    <a:pt x="1195070" y="407670"/>
                    <a:pt x="1196340" y="421640"/>
                  </a:cubicBezTo>
                  <a:cubicBezTo>
                    <a:pt x="1197610" y="439420"/>
                    <a:pt x="1196340" y="477520"/>
                    <a:pt x="1188720" y="486410"/>
                  </a:cubicBezTo>
                  <a:cubicBezTo>
                    <a:pt x="1186180" y="490220"/>
                    <a:pt x="1182370" y="490220"/>
                    <a:pt x="1177290" y="490220"/>
                  </a:cubicBezTo>
                  <a:cubicBezTo>
                    <a:pt x="1170940" y="490220"/>
                    <a:pt x="1159510" y="487680"/>
                    <a:pt x="1155700" y="481330"/>
                  </a:cubicBezTo>
                  <a:cubicBezTo>
                    <a:pt x="1150620" y="474980"/>
                    <a:pt x="1150620" y="464820"/>
                    <a:pt x="1153160" y="453390"/>
                  </a:cubicBezTo>
                  <a:cubicBezTo>
                    <a:pt x="1158240" y="425450"/>
                    <a:pt x="1195070" y="353060"/>
                    <a:pt x="1216660" y="326390"/>
                  </a:cubicBezTo>
                  <a:cubicBezTo>
                    <a:pt x="1229360" y="311150"/>
                    <a:pt x="1244600" y="311150"/>
                    <a:pt x="1254760" y="298450"/>
                  </a:cubicBezTo>
                  <a:cubicBezTo>
                    <a:pt x="1264920" y="283210"/>
                    <a:pt x="1266190" y="254000"/>
                    <a:pt x="1275080" y="241300"/>
                  </a:cubicBezTo>
                  <a:cubicBezTo>
                    <a:pt x="1281430" y="231140"/>
                    <a:pt x="1286510" y="224790"/>
                    <a:pt x="1296670" y="222250"/>
                  </a:cubicBezTo>
                  <a:cubicBezTo>
                    <a:pt x="1311910" y="217170"/>
                    <a:pt x="1346200" y="219710"/>
                    <a:pt x="1361440" y="227330"/>
                  </a:cubicBezTo>
                  <a:cubicBezTo>
                    <a:pt x="1371600" y="232410"/>
                    <a:pt x="1376680" y="237490"/>
                    <a:pt x="1383030" y="250190"/>
                  </a:cubicBezTo>
                  <a:cubicBezTo>
                    <a:pt x="1395730" y="275590"/>
                    <a:pt x="1394460" y="367030"/>
                    <a:pt x="1410970" y="388620"/>
                  </a:cubicBezTo>
                  <a:cubicBezTo>
                    <a:pt x="1418590" y="400050"/>
                    <a:pt x="1430020" y="406400"/>
                    <a:pt x="1440180" y="403860"/>
                  </a:cubicBezTo>
                  <a:cubicBezTo>
                    <a:pt x="1460500" y="400050"/>
                    <a:pt x="1496060" y="347980"/>
                    <a:pt x="1510030" y="323850"/>
                  </a:cubicBezTo>
                  <a:cubicBezTo>
                    <a:pt x="1518920" y="307340"/>
                    <a:pt x="1512570" y="297180"/>
                    <a:pt x="1522730" y="279400"/>
                  </a:cubicBezTo>
                  <a:cubicBezTo>
                    <a:pt x="1543050" y="245110"/>
                    <a:pt x="1635760" y="176530"/>
                    <a:pt x="1649730" y="144780"/>
                  </a:cubicBezTo>
                  <a:cubicBezTo>
                    <a:pt x="1656080" y="130810"/>
                    <a:pt x="1647190" y="118110"/>
                    <a:pt x="1652270" y="110490"/>
                  </a:cubicBezTo>
                  <a:cubicBezTo>
                    <a:pt x="1657350" y="102870"/>
                    <a:pt x="1672590" y="96520"/>
                    <a:pt x="1680210" y="99060"/>
                  </a:cubicBezTo>
                  <a:cubicBezTo>
                    <a:pt x="1687830" y="102870"/>
                    <a:pt x="1700530" y="129540"/>
                    <a:pt x="1697990" y="133350"/>
                  </a:cubicBezTo>
                  <a:cubicBezTo>
                    <a:pt x="1694180" y="137160"/>
                    <a:pt x="1657350" y="124460"/>
                    <a:pt x="1656080" y="118110"/>
                  </a:cubicBezTo>
                  <a:cubicBezTo>
                    <a:pt x="1656080" y="114300"/>
                    <a:pt x="1678940" y="100330"/>
                    <a:pt x="1686560" y="102870"/>
                  </a:cubicBezTo>
                  <a:cubicBezTo>
                    <a:pt x="1694180" y="105410"/>
                    <a:pt x="1705610" y="120650"/>
                    <a:pt x="1704340" y="135890"/>
                  </a:cubicBezTo>
                  <a:cubicBezTo>
                    <a:pt x="1701800" y="172720"/>
                    <a:pt x="1593850" y="265430"/>
                    <a:pt x="1569720" y="312420"/>
                  </a:cubicBezTo>
                  <a:cubicBezTo>
                    <a:pt x="1557020" y="339090"/>
                    <a:pt x="1555750" y="354330"/>
                    <a:pt x="1551940" y="379730"/>
                  </a:cubicBezTo>
                  <a:cubicBezTo>
                    <a:pt x="1546860" y="411480"/>
                    <a:pt x="1562100" y="472440"/>
                    <a:pt x="1549400" y="490220"/>
                  </a:cubicBezTo>
                  <a:cubicBezTo>
                    <a:pt x="1541780" y="500380"/>
                    <a:pt x="1525270" y="504190"/>
                    <a:pt x="1517650" y="501650"/>
                  </a:cubicBezTo>
                  <a:cubicBezTo>
                    <a:pt x="1510030" y="499110"/>
                    <a:pt x="1501140" y="478790"/>
                    <a:pt x="1501140" y="478790"/>
                  </a:cubicBezTo>
                </a:path>
              </a:pathLst>
            </a:custGeom>
            <a:solidFill>
              <a:srgbClr val="43414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854155" y="8232331"/>
            <a:ext cx="6341730" cy="1487424"/>
          </a:xfrm>
          <a:custGeom>
            <a:avLst/>
            <a:gdLst/>
            <a:ahLst/>
            <a:cxnLst/>
            <a:rect r="r" b="b" t="t" l="l"/>
            <a:pathLst>
              <a:path h="1487424" w="6341730">
                <a:moveTo>
                  <a:pt x="6341729" y="0"/>
                </a:moveTo>
                <a:lnTo>
                  <a:pt x="0" y="0"/>
                </a:lnTo>
                <a:lnTo>
                  <a:pt x="0" y="1487424"/>
                </a:lnTo>
                <a:lnTo>
                  <a:pt x="6341729" y="1487424"/>
                </a:lnTo>
                <a:lnTo>
                  <a:pt x="634172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137137" y="8232331"/>
            <a:ext cx="6341730" cy="1487424"/>
          </a:xfrm>
          <a:custGeom>
            <a:avLst/>
            <a:gdLst/>
            <a:ahLst/>
            <a:cxnLst/>
            <a:rect r="r" b="b" t="t" l="l"/>
            <a:pathLst>
              <a:path h="1487424" w="6341730">
                <a:moveTo>
                  <a:pt x="6341730" y="0"/>
                </a:moveTo>
                <a:lnTo>
                  <a:pt x="0" y="0"/>
                </a:lnTo>
                <a:lnTo>
                  <a:pt x="0" y="1487424"/>
                </a:lnTo>
                <a:lnTo>
                  <a:pt x="6341730" y="1487424"/>
                </a:lnTo>
                <a:lnTo>
                  <a:pt x="63417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9288" y="893680"/>
            <a:ext cx="2837043" cy="171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7"/>
              </a:lnSpc>
            </a:pPr>
            <a:r>
              <a:rPr lang="en-US" sz="1203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9646" y="3055434"/>
            <a:ext cx="2240397" cy="135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53"/>
              </a:lnSpc>
            </a:pPr>
            <a:r>
              <a:rPr lang="en-US" sz="950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3504" y="5702766"/>
            <a:ext cx="5519540" cy="279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Divided into three parts </a:t>
            </a:r>
          </a:p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Incidence of crime against women</a:t>
            </a:r>
          </a:p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Different </a:t>
            </a: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crime analysis</a:t>
            </a:r>
          </a:p>
          <a:p>
            <a:pPr algn="l" marL="643804" indent="-321902" lvl="1">
              <a:lnSpc>
                <a:spcPts val="3697"/>
              </a:lnSpc>
              <a:buFont typeface="Arial"/>
              <a:buChar char="•"/>
            </a:pPr>
            <a:r>
              <a:rPr lang="en-US" sz="2981" spc="-8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Are We improving over time?</a:t>
            </a:r>
          </a:p>
          <a:p>
            <a:pPr algn="l">
              <a:lnSpc>
                <a:spcPts val="369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60102"/>
            <a:ext cx="7091231" cy="160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Here we our comparing states of India to get a better understanding of its development and other factors.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9845" y="4151810"/>
            <a:ext cx="4872380" cy="268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Focuses on understanding the</a:t>
            </a: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participation, impact of women in electoral processes and effect of crime cases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78804" y="2609587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9"/>
                </a:lnTo>
                <a:lnTo>
                  <a:pt x="0" y="107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34795" y="5710405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43915" y="6109727"/>
            <a:ext cx="1818718" cy="92589"/>
          </a:xfrm>
          <a:custGeom>
            <a:avLst/>
            <a:gdLst/>
            <a:ahLst/>
            <a:cxnLst/>
            <a:rect r="r" b="b" t="t" l="l"/>
            <a:pathLst>
              <a:path h="92589" w="1818718">
                <a:moveTo>
                  <a:pt x="0" y="0"/>
                </a:moveTo>
                <a:lnTo>
                  <a:pt x="1818718" y="0"/>
                </a:lnTo>
                <a:lnTo>
                  <a:pt x="1818718" y="92589"/>
                </a:lnTo>
                <a:lnTo>
                  <a:pt x="0" y="92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73699" y="1317823"/>
            <a:ext cx="3397072" cy="4969122"/>
          </a:xfrm>
          <a:custGeom>
            <a:avLst/>
            <a:gdLst/>
            <a:ahLst/>
            <a:cxnLst/>
            <a:rect r="r" b="b" t="t" l="l"/>
            <a:pathLst>
              <a:path h="4969122" w="3397072">
                <a:moveTo>
                  <a:pt x="0" y="0"/>
                </a:moveTo>
                <a:lnTo>
                  <a:pt x="3397072" y="0"/>
                </a:lnTo>
                <a:lnTo>
                  <a:pt x="3397072" y="4969122"/>
                </a:lnTo>
                <a:lnTo>
                  <a:pt x="0" y="496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828879">
            <a:off x="7779238" y="1355799"/>
            <a:ext cx="1588923" cy="448871"/>
          </a:xfrm>
          <a:custGeom>
            <a:avLst/>
            <a:gdLst/>
            <a:ahLst/>
            <a:cxnLst/>
            <a:rect r="r" b="b" t="t" l="l"/>
            <a:pathLst>
              <a:path h="448871" w="1588923">
                <a:moveTo>
                  <a:pt x="0" y="0"/>
                </a:moveTo>
                <a:lnTo>
                  <a:pt x="1588923" y="0"/>
                </a:lnTo>
                <a:lnTo>
                  <a:pt x="1588923" y="448871"/>
                </a:lnTo>
                <a:lnTo>
                  <a:pt x="0" y="448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6981" y="4748887"/>
            <a:ext cx="2250104" cy="122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2"/>
              </a:lnSpc>
            </a:pPr>
            <a:r>
              <a:rPr lang="en-US" sz="861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71733" y="8578638"/>
            <a:ext cx="8737032" cy="114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9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3 TABS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34059" y="1039096"/>
            <a:ext cx="7536568" cy="108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ED9AC2"/>
                </a:solidFill>
                <a:latin typeface="More Sugar"/>
                <a:ea typeface="More Sugar"/>
                <a:cs typeface="More Sugar"/>
                <a:sym typeface="More Sugar"/>
              </a:rPr>
              <a:t>TOP STATES IN DIFFERENT DEVELOPEMENT ASPECTS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131" y="4967578"/>
            <a:ext cx="7536568" cy="55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ED9AC2"/>
                </a:solidFill>
                <a:latin typeface="More Sugar"/>
                <a:ea typeface="More Sugar"/>
                <a:cs typeface="More Sugar"/>
                <a:sym typeface="More Sugar"/>
              </a:rPr>
              <a:t>CRIME AGAINST WOMEN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66511" y="3375198"/>
            <a:ext cx="7536568" cy="55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ED9AC2"/>
                </a:solidFill>
                <a:latin typeface="More Sugar"/>
                <a:ea typeface="More Sugar"/>
                <a:cs typeface="More Sugar"/>
                <a:sym typeface="More Sugar"/>
              </a:rPr>
              <a:t>WOMEN IN ELECTIONS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10200144">
            <a:off x="6849695" y="3936900"/>
            <a:ext cx="1588923" cy="448871"/>
          </a:xfrm>
          <a:custGeom>
            <a:avLst/>
            <a:gdLst/>
            <a:ahLst/>
            <a:cxnLst/>
            <a:rect r="r" b="b" t="t" l="l"/>
            <a:pathLst>
              <a:path h="448871" w="1588923">
                <a:moveTo>
                  <a:pt x="0" y="0"/>
                </a:moveTo>
                <a:lnTo>
                  <a:pt x="1588923" y="0"/>
                </a:lnTo>
                <a:lnTo>
                  <a:pt x="1588923" y="448871"/>
                </a:lnTo>
                <a:lnTo>
                  <a:pt x="0" y="448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132604">
            <a:off x="10396925" y="5070169"/>
            <a:ext cx="1588923" cy="448871"/>
          </a:xfrm>
          <a:custGeom>
            <a:avLst/>
            <a:gdLst/>
            <a:ahLst/>
            <a:cxnLst/>
            <a:rect r="r" b="b" t="t" l="l"/>
            <a:pathLst>
              <a:path h="448871" w="1588923">
                <a:moveTo>
                  <a:pt x="0" y="0"/>
                </a:moveTo>
                <a:lnTo>
                  <a:pt x="1588923" y="0"/>
                </a:lnTo>
                <a:lnTo>
                  <a:pt x="1588923" y="448871"/>
                </a:lnTo>
                <a:lnTo>
                  <a:pt x="0" y="448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32" t="6127" r="0" b="0"/>
          <a:stretch>
            <a:fillRect/>
          </a:stretch>
        </p:blipFill>
        <p:spPr>
          <a:xfrm flipH="false" flipV="false" rot="0">
            <a:off x="1401170" y="1028700"/>
            <a:ext cx="14566084" cy="8904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46746" y="184529"/>
            <a:ext cx="739722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9"/>
              </a:lnSpc>
            </a:pPr>
            <a:r>
              <a:rPr lang="en-US" sz="6754">
                <a:solidFill>
                  <a:srgbClr val="C7EBF2"/>
                </a:solidFill>
                <a:latin typeface="More Sugar"/>
                <a:ea typeface="More Sugar"/>
                <a:cs typeface="More Sugar"/>
                <a:sym typeface="More Sugar"/>
              </a:rPr>
              <a:t>LETS SEE!!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819728" y="13504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543989" y="13504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20049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510154" y="468802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2233" y="4981575"/>
            <a:ext cx="11552535" cy="372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Manas Jain Kuniya</a:t>
            </a:r>
          </a:p>
          <a:p>
            <a:pPr algn="ctr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Shreya Saha</a:t>
            </a:r>
          </a:p>
          <a:p>
            <a:pPr algn="ctr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Anshika Rai</a:t>
            </a:r>
          </a:p>
          <a:p>
            <a:pPr algn="ctr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Khushi</a:t>
            </a:r>
          </a:p>
          <a:p>
            <a:pPr algn="ctr">
              <a:lnSpc>
                <a:spcPts val="583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435513">
            <a:off x="7979916" y="2964864"/>
            <a:ext cx="2466659" cy="1430662"/>
          </a:xfrm>
          <a:custGeom>
            <a:avLst/>
            <a:gdLst/>
            <a:ahLst/>
            <a:cxnLst/>
            <a:rect r="r" b="b" t="t" l="l"/>
            <a:pathLst>
              <a:path h="1430662" w="2466659">
                <a:moveTo>
                  <a:pt x="0" y="0"/>
                </a:moveTo>
                <a:lnTo>
                  <a:pt x="2466659" y="0"/>
                </a:lnTo>
                <a:lnTo>
                  <a:pt x="2466659" y="1430662"/>
                </a:lnTo>
                <a:lnTo>
                  <a:pt x="0" y="1430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49530" y="1645335"/>
            <a:ext cx="8219615" cy="108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959" y="3426063"/>
            <a:ext cx="17588082" cy="5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GROUP-3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DAGVVc01sDQ</dc:identifier>
  <dcterms:modified xsi:type="dcterms:W3CDTF">2011-08-01T06:04:30Z</dcterms:modified>
  <cp:revision>1</cp:revision>
  <dc:title>data analysis on women safety</dc:title>
</cp:coreProperties>
</file>